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eg"/>
  <Default Extension="gif" ContentType="image/gif"/>
  <Default Extension="emf" ContentType="image/x-emf"/>
  <Default Extension="png" ContentType="image/png"/>
  <Default Extension="tiff" ContentType="image/tiff"/>
  <Default Extension="xlsx" ContentType="application/octet-stream"/>
  <Default Extension="xlsm" ContentType="application/octet-stream"/>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charts/slide_8/chart1.xml" ContentType="application/vnd.openxmlformats-officedocument.drawingml.chart+xml"/>
  <Override PartName="/ppt/tags/slide_8/tag2.xml" ContentType="application/vnd.openxmlformats-officedocument.presentationml.tags+xml"/>
  <Override PartName="/ppt/tags/slide_8/tag1.xml" ContentType="application/vnd.openxmlformats-officedocument.presentationml.tags+xml"/>
  <Override PartName="/ppt/charts/slide_9/chart2.xml" ContentType="application/vnd.openxmlformats-officedocument.drawingml.chart+xml"/>
  <Override PartName="/ppt/tags/slide_9/tag4.xml" ContentType="application/vnd.openxmlformats-officedocument.presentationml.tags+xml"/>
  <Override PartName="/ppt/tags/slide_9/tag3.xml" ContentType="application/vnd.openxmlformats-officedocument.presentationml.tags+xml"/>
  <Override PartName="/ppt/drawings/slide_9/drawing1.xml" ContentType="application/vnd.openxmlformats-officedocument.drawingml.chartshapes+xml"/>
  <Override PartName="/ppt/charts/slide_10/chart3.xml" ContentType="application/vnd.openxmlformats-officedocument.drawingml.chart+xml"/>
  <Override PartName="/ppt/tags/slide_10/tag6.xml" ContentType="application/vnd.openxmlformats-officedocument.presentationml.tags+xml"/>
  <Override PartName="/ppt/tags/slide_10/tag5.xml" ContentType="application/vnd.openxmlformats-officedocument.presentationml.tags+xml"/>
  <Override PartName="/ppt/drawings/slide_10/drawing2.xml" ContentType="application/vnd.openxmlformats-officedocument.drawingml.chartshapes+xml"/>
  <Override PartName="/ppt/charts/slide_11/chart4.xml" ContentType="application/vnd.openxmlformats-officedocument.drawingml.chart+xml"/>
  <Override PartName="/ppt/tags/slide_11/tag8.xml" ContentType="application/vnd.openxmlformats-officedocument.presentationml.tags+xml"/>
  <Override PartName="/ppt/tags/slide_11/tag7.xml" ContentType="application/vnd.openxmlformats-officedocument.presentationml.tags+xml"/>
  <Override PartName="/ppt/drawings/slide_11/drawing3.xml" ContentType="application/vnd.openxmlformats-officedocument.drawingml.chartshapes+xml"/>
  <Override PartName="/ppt/charts/slide_12/chart5.xml" ContentType="application/vnd.openxmlformats-officedocument.drawingml.chart+xml"/>
  <Override PartName="/ppt/tags/slide_12/tag10.xml" ContentType="application/vnd.openxmlformats-officedocument.presentationml.tags+xml"/>
  <Override PartName="/ppt/tags/slide_12/tag9.xml" ContentType="application/vnd.openxmlformats-officedocument.presentationml.tags+xml"/>
  <Override PartName="/ppt/drawings/slide_12/drawing4.xml" ContentType="application/vnd.openxmlformats-officedocument.drawingml.chartshapes+xml"/>
  <Override PartName="/ppt/charts/slide_13/chart6.xml" ContentType="application/vnd.openxmlformats-officedocument.drawingml.chart+xml"/>
  <Override PartName="/ppt/tags/slide_13/tag12.xml" ContentType="application/vnd.openxmlformats-officedocument.presentationml.tags+xml"/>
  <Override PartName="/ppt/tags/slide_13/tag11.xml" ContentType="application/vnd.openxmlformats-officedocument.presentationml.tags+xml"/>
  <Override PartName="/ppt/drawings/slide_13/drawing5.xml" ContentType="application/vnd.openxmlformats-officedocument.drawingml.chartshapes+xml"/>
  <Override PartName="/ppt/charts/slide_14/chart7.xml" ContentType="application/vnd.openxmlformats-officedocument.drawingml.chart+xml"/>
  <Override PartName="/ppt/tags/slide_14/tag14.xml" ContentType="application/vnd.openxmlformats-officedocument.presentationml.tags+xml"/>
  <Override PartName="/ppt/tags/slide_14/tag13.xml" ContentType="application/vnd.openxmlformats-officedocument.presentationml.tags+xml"/>
  <Override PartName="/ppt/drawings/slide_14/drawing6.xml" ContentType="application/vnd.openxmlformats-officedocument.drawingml.chartshapes+xml"/>
  <Override PartName="/ppt/charts/slide_15/chart8.xml" ContentType="application/vnd.openxmlformats-officedocument.drawingml.chart+xml"/>
  <Override PartName="/ppt/tags/slide_15/tag16.xml" ContentType="application/vnd.openxmlformats-officedocument.presentationml.tags+xml"/>
  <Override PartName="/ppt/tags/slide_15/tag15.xml" ContentType="application/vnd.openxmlformats-officedocument.presentationml.tags+xml"/>
  <Override PartName="/ppt/drawings/slide_15/drawing7.xml" ContentType="application/vnd.openxmlformats-officedocument.drawingml.chartshapes+xml"/>
  <Override PartName="/ppt/charts/slide_16/chart9.xml" ContentType="application/vnd.openxmlformats-officedocument.drawingml.chart+xml"/>
  <Override PartName="/ppt/tags/slide_16/tag18.xml" ContentType="application/vnd.openxmlformats-officedocument.presentationml.tags+xml"/>
  <Override PartName="/ppt/tags/slide_16/tag17.xml" ContentType="application/vnd.openxmlformats-officedocument.presentationml.tags+xml"/>
  <Override PartName="/ppt/drawings/slide_16/drawing8.xml" ContentType="application/vnd.openxmlformats-officedocument.drawingml.chartshapes+xml"/>
  <Override PartName="/ppt/charts/slide_17/chart10.xml" ContentType="application/vnd.openxmlformats-officedocument.drawingml.chart+xml"/>
  <Override PartName="/ppt/tags/slide_17/tag20.xml" ContentType="application/vnd.openxmlformats-officedocument.presentationml.tags+xml"/>
  <Override PartName="/ppt/tags/slide_17/tag19.xml" ContentType="application/vnd.openxmlformats-officedocument.presentationml.tags+xml"/>
  <Override PartName="/ppt/drawings/slide_17/drawing9.xml" ContentType="application/vnd.openxmlformats-officedocument.drawingml.chartshapes+xml"/>
  <Override PartName="/ppt/charts/slide_18/chart11.xml" ContentType="application/vnd.openxmlformats-officedocument.drawingml.chart+xml"/>
  <Override PartName="/ppt/tags/slide_18/tag22.xml" ContentType="application/vnd.openxmlformats-officedocument.presentationml.tags+xml"/>
  <Override PartName="/ppt/tags/slide_18/tag21.xml" ContentType="application/vnd.openxmlformats-officedocument.presentationml.tags+xml"/>
  <Override PartName="/ppt/drawings/slide_18/drawing10.xml" ContentType="application/vnd.openxmlformats-officedocument.drawingml.chartshapes+xml"/>
  <Override PartName="/ppt/charts/slide_20/chart12.xml" ContentType="application/vnd.openxmlformats-officedocument.drawingml.chart+xml"/>
  <Override PartName="/ppt/charts/slide_21/chart13.xml" ContentType="application/vnd.openxmlformats-officedocument.drawingml.chart+xml"/>
  <Override PartName="/ppt/charts/slide_22/chart14.xml" ContentType="application/vnd.openxmlformats-officedocument.drawingml.chart+xml"/>
  <Override PartName="/ppt/charts/slide_23/chart15.xml" ContentType="application/vnd.openxmlformats-officedocument.drawingml.chart+xml"/>
  <Override PartName="/ppt/charts/slide_24/chart16.xml" ContentType="application/vnd.openxmlformats-officedocument.drawingml.chart+xml"/>
  <Override PartName="/ppt/charts/slide_25/chart17.xml" ContentType="application/vnd.openxmlformats-officedocument.drawingml.chart+xml"/>
  <Override PartName="/ppt/charts/slide_26/chart18.xml" ContentType="application/vnd.openxmlformats-officedocument.drawingml.chart+xml"/>
  <Override PartName="/ppt/charts/slide_27/chart19.xml" ContentType="application/vnd.openxmlformats-officedocument.drawingml.chart+xml"/>
  <Override PartName="/ppt/charts/slide_28/chart20.xml" ContentType="application/vnd.openxmlformats-officedocument.drawingml.chart+xml"/>
  <Override PartName="/ppt/charts/slide_29/chart21.xml" ContentType="application/vnd.openxmlformats-officedocument.drawingml.chart+xml"/>
  <Override PartName="/ppt/charts/slide_30/chart22.xml" ContentType="application/vnd.openxmlformats-officedocument.drawingml.chart+xml"/>
  <Override PartName="/ppt/charts/slide_31/chart23.xml" ContentType="application/vnd.openxmlformats-officedocument.drawingml.chart+xml"/>
  <Override PartName="/ppt/charts/slide_32/chart24.xml" ContentType="application/vnd.openxmlformats-officedocument.drawingml.chart+xml"/>
  <Override PartName="/ppt/charts/slide_33/chart25.xml" ContentType="application/vnd.openxmlformats-officedocument.drawingml.chart+xml"/>
  <Override PartName="/ppt/charts/slide_34/chart26.xml" ContentType="application/vnd.openxmlformats-officedocument.drawingml.chart+xml"/>
  <Override PartName="/ppt/charts/slide_37/chart1.xml" ContentType="application/vnd.openxmlformats-officedocument.drawingml.chart+xml"/>
  <Override PartName="/ppt/charts/slide_38/chart2.xml" ContentType="application/vnd.openxmlformats-officedocument.drawingml.chart+xml"/>
  <Override PartName="/ppt/drawings/slide_38/drawing1.xml" ContentType="application/vnd.openxmlformats-officedocument.drawingml.chartshapes+xml"/>
  <Override PartName="/ppt/charts/slide_39/chart3.xml" ContentType="application/vnd.openxmlformats-officedocument.drawingml.chart+xml"/>
  <Override PartName="/ppt/charts/slide_40/chart4.xml" ContentType="application/vnd.openxmlformats-officedocument.drawingml.chart+xml"/>
  <Override PartName="/ppt/charts/slide_41/chart5.xml" ContentType="application/vnd.openxmlformats-officedocument.drawingml.chart+xml"/>
  <Override PartName="/ppt/charts/slide_43/chart6.xml" ContentType="application/vnd.openxmlformats-officedocument.drawingml.chart+xml"/>
  <Override PartName="/ppt/charts/slide_45/chart7.xml" ContentType="application/vnd.openxmlformats-officedocument.drawingml.chart+xml"/>
  <Override PartName="/ppt/charts/slide_49/chart1.xml" ContentType="application/vnd.openxmlformats-officedocument.drawingml.chart+xml"/>
  <Override PartName="/ppt/charts/slide_50/chart2.xml" ContentType="application/vnd.openxmlformats-officedocument.drawingml.chart+xml"/>
  <Override PartName="/ppt/charts/slide_51/chart3.xml" ContentType="application/vnd.openxmlformats-officedocument.drawingml.chart+xml"/>
  <Override PartName="/ppt/theme/slide_52/themeOverride1.xml" ContentType="application/vnd.openxmlformats-officedocument.themeOverride+xml"/>
  <Override PartName="/ppt/charts/slide_52/chart4.xml" ContentType="application/vnd.openxmlformats-officedocument.drawingml.chart+xml"/>
  <Override PartName="/ppt/theme/slide_53/themeOverride2.xml" ContentType="application/vnd.openxmlformats-officedocument.themeOverride+xml"/>
  <Override PartName="/ppt/charts/slide_53/chart5.xml" ContentType="application/vnd.openxmlformats-officedocument.drawingml.chart+xml"/>
  <Override PartName="/ppt/theme/slide_54/themeOverride3.xml" ContentType="application/vnd.openxmlformats-officedocument.themeOverride+xml"/>
  <Override PartName="/ppt/charts/slide_54/chart6.xml" ContentType="application/vnd.openxmlformats-officedocument.drawingml.chart+xml"/>
  <Override PartName="/ppt/theme/slide_55/themeOverride4.xml" ContentType="application/vnd.openxmlformats-officedocument.themeOverride+xml"/>
  <Override PartName="/ppt/charts/slide_55/chart7.xml" ContentType="application/vnd.openxmlformats-officedocument.drawingml.chart+xml"/>
  <Override PartName="/ppt/theme/slide_56/themeOverride5.xml" ContentType="application/vnd.openxmlformats-officedocument.themeOverride+xml"/>
  <Override PartName="/ppt/charts/slide_56/chart8.xml" ContentType="application/vnd.openxmlformats-officedocument.drawingml.chart+xml"/>
  <Override PartName="/ppt/theme/slide_57/themeOverride6.xml" ContentType="application/vnd.openxmlformats-officedocument.themeOverride+xml"/>
  <Override PartName="/ppt/charts/slide_57/chart9.xml" ContentType="application/vnd.openxmlformats-officedocument.drawingml.chart+xml"/>
  <Override PartName="/ppt/theme/slide_58/themeOverride7.xml" ContentType="application/vnd.openxmlformats-officedocument.themeOverride+xml"/>
  <Override PartName="/ppt/charts/slide_58/chart10.xml" ContentType="application/vnd.openxmlformats-officedocument.drawingml.chart+xml"/>
  <Override PartName="/ppt/theme/slide_59/themeOverride8.xml" ContentType="application/vnd.openxmlformats-officedocument.themeOverride+xml"/>
  <Override PartName="/ppt/charts/slide_59/chart1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 r:id="rId5"/>
    <p:sldMasterId r:id="rId6"/>
  </p:sldMasterIdLst>
  <p:notesMasterIdLst>
    <p:notesMasterId r:id="rId2"/>
  </p:notesMasterIdLst>
  <p:sldIdLst>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p="http://schemas.openxmlformats.org/presentationml/2006/main" xmlns:r="http://schemas.openxmlformats.org/officeDocument/2006/relationships">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4" autoAdjust="0"/>
  </p:normalViewPr>
  <p:slideViewPr>
    <p:cSldViewPr>
      <p:cViewPr varScale="1">
        <p:scale>
          <a:sx n="72" d="100"/>
          <a:sy n="72" d="100"/>
        </p:scale>
        <p:origin x="-606"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
<Relationship Id="rId2" Type="http://schemas.openxmlformats.org/officeDocument/2006/relationships/notesMaster" Target="notesMasters/notesMaster1.xml"/>
<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
  <Relationship Id="rId66" Type="http://schemas.openxmlformats.org/officeDocument/2006/relationships/presProps" Target="presProps.xml"/>
  <Relationship Id="rId67" Type="http://schemas.openxmlformats.org/officeDocument/2006/relationships/viewProps" Target="viewProps.xml"/>
  <Relationship Id="rId68" Type="http://schemas.openxmlformats.org/officeDocument/2006/relationships/theme" Target="theme/theme1.xml"/>
  <Relationship Id="rId69" Type="http://schemas.openxmlformats.org/officeDocument/2006/relationships/tableStyles" Target="tableStyles.xml"/>
  <Relationship Id="rId70" Type="http://schemas.openxmlformats.org/officeDocument/2006/relationships/customXmll+xml" Target="../customXml/item1.xml"/>
  <Relationship Id="rId71" Type="http://schemas.openxmlformats.org/officeDocument/2006/relationships/customXml+xml" Target="../customXml/item2.xml"/>
  <Relationship Id="rId72" Type="http://schemas.openxmlformats.org/officeDocument/2006/relationships/customXml+xml" Target="../customXml/item3.xml"/>
</Relationships>
</file>

<file path=ppt/charts/slide_10/_rels/chart3.xml.rels><?xml version="1.0" encoding="UTF-8" standalone="yes"?>
<Relationships xmlns="http://schemas.openxmlformats.org/package/2006/relationships"><Relationship Id="rId2" Type="http://schemas.openxmlformats.org/officeDocument/2006/relationships/chartUserShapes" Target="../../drawings/slide_10/drawing2.xml"/><Relationship Id="rId1" Type="http://schemas.openxmlformats.org/officeDocument/2006/relationships/package" Target="../../embeddings/slide_10/Microsoft_Office_Excel_Worksheet3.xlsx"/></Relationships>
</file>

<file path=ppt/charts/slide_10/chart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Chart!$B$6:$B$21</c:f>
              <c:numCache>
                <c:formatCode>0.00%</c:formatCode>
                <c:ptCount val="16"/>
                <c:pt idx="0">
                  <c:v>0.15320000000000042</c:v>
                </c:pt>
                <c:pt idx="1">
                  <c:v>0.15430000000000021</c:v>
                </c:pt>
                <c:pt idx="2">
                  <c:v>0.11720000000000012</c:v>
                </c:pt>
                <c:pt idx="3">
                  <c:v>0.11720000000000012</c:v>
                </c:pt>
                <c:pt idx="4">
                  <c:v>0.1118</c:v>
                </c:pt>
                <c:pt idx="5">
                  <c:v>0.1633</c:v>
                </c:pt>
                <c:pt idx="6">
                  <c:v>0.15880000000000039</c:v>
                </c:pt>
                <c:pt idx="7">
                  <c:v>9.4900000000000026E-2</c:v>
                </c:pt>
                <c:pt idx="8">
                  <c:v>8.3200000000000024E-2</c:v>
                </c:pt>
                <c:pt idx="9">
                  <c:v>9.2100000000000001E-2</c:v>
                </c:pt>
                <c:pt idx="10">
                  <c:v>8.2700000000000023E-2</c:v>
                </c:pt>
                <c:pt idx="11">
                  <c:v>7.6200000000000004E-2</c:v>
                </c:pt>
                <c:pt idx="12">
                  <c:v>7.5500000000000012E-2</c:v>
                </c:pt>
                <c:pt idx="14">
                  <c:v>0.13730000000000001</c:v>
                </c:pt>
                <c:pt idx="15">
                  <c:v>0.17519999999999999</c:v>
                </c:pt>
              </c:numCache>
            </c:numRef>
          </c:val>
        </c:ser>
        <c:ser>
          <c:idx val="2"/>
          <c:order val="1"/>
          <c:tx>
            <c:strRef>
              <c:f>Chart!$C$5</c:f>
              <c:strCache>
                <c:ptCount val="1"/>
                <c:pt idx="0">
                  <c:v>Second</c:v>
                </c:pt>
              </c:strCache>
            </c:strRef>
          </c:tx>
          <c:spPr>
            <a:solidFill>
              <a:schemeClr val="tx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Chart!$C$6:$C$21</c:f>
              <c:numCache>
                <c:formatCode>0.00%</c:formatCode>
                <c:ptCount val="16"/>
                <c:pt idx="0">
                  <c:v>0.16070000000000001</c:v>
                </c:pt>
                <c:pt idx="1">
                  <c:v>0.14369999999999999</c:v>
                </c:pt>
                <c:pt idx="2">
                  <c:v>0.1328</c:v>
                </c:pt>
                <c:pt idx="3">
                  <c:v>0.1188</c:v>
                </c:pt>
                <c:pt idx="4">
                  <c:v>0.1321</c:v>
                </c:pt>
                <c:pt idx="5">
                  <c:v>0.12130000000000002</c:v>
                </c:pt>
                <c:pt idx="6">
                  <c:v>0.10950000000000019</c:v>
                </c:pt>
                <c:pt idx="7">
                  <c:v>9.6300000000000024E-2</c:v>
                </c:pt>
                <c:pt idx="8">
                  <c:v>0.1258</c:v>
                </c:pt>
                <c:pt idx="9">
                  <c:v>0.10780000000000002</c:v>
                </c:pt>
                <c:pt idx="10">
                  <c:v>9.7200000000000022E-2</c:v>
                </c:pt>
                <c:pt idx="11">
                  <c:v>0.1009</c:v>
                </c:pt>
                <c:pt idx="12">
                  <c:v>8.0800000000000025E-2</c:v>
                </c:pt>
                <c:pt idx="14">
                  <c:v>0.12920000000000001</c:v>
                </c:pt>
                <c:pt idx="15">
                  <c:v>0.1353</c:v>
                </c:pt>
              </c:numCache>
            </c:numRef>
          </c:val>
        </c:ser>
        <c:ser>
          <c:idx val="3"/>
          <c:order val="2"/>
          <c:tx>
            <c:strRef>
              <c:f>Chart!$D$5</c:f>
              <c:strCache>
                <c:ptCount val="1"/>
                <c:pt idx="0">
                  <c:v>Third</c:v>
                </c:pt>
              </c:strCache>
            </c:strRef>
          </c:tx>
          <c:spPr>
            <a:solidFill>
              <a:schemeClr val="bg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Chart!$D$6:$D$21</c:f>
              <c:numCache>
                <c:formatCode>0.00%</c:formatCode>
                <c:ptCount val="16"/>
                <c:pt idx="0">
                  <c:v>0.15160000000000001</c:v>
                </c:pt>
                <c:pt idx="1">
                  <c:v>0.14920000000000042</c:v>
                </c:pt>
                <c:pt idx="2">
                  <c:v>0.13969999999999999</c:v>
                </c:pt>
                <c:pt idx="3">
                  <c:v>0.15710000000000021</c:v>
                </c:pt>
                <c:pt idx="4">
                  <c:v>0.1283</c:v>
                </c:pt>
                <c:pt idx="5">
                  <c:v>0.14610000000000001</c:v>
                </c:pt>
                <c:pt idx="6">
                  <c:v>0.14240000000000042</c:v>
                </c:pt>
                <c:pt idx="7">
                  <c:v>0.1163</c:v>
                </c:pt>
                <c:pt idx="8">
                  <c:v>0.14630000000000001</c:v>
                </c:pt>
                <c:pt idx="9">
                  <c:v>0.12340000000000002</c:v>
                </c:pt>
                <c:pt idx="10">
                  <c:v>0.11210000000000002</c:v>
                </c:pt>
                <c:pt idx="11">
                  <c:v>0.11720000000000012</c:v>
                </c:pt>
                <c:pt idx="12">
                  <c:v>0.1113</c:v>
                </c:pt>
                <c:pt idx="14">
                  <c:v>0.12939999999999999</c:v>
                </c:pt>
                <c:pt idx="15">
                  <c:v>0.13850000000000001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Chart!$E$6:$E$21</c:f>
              <c:numCache>
                <c:formatCode>0.00%</c:formatCode>
                <c:ptCount val="16"/>
                <c:pt idx="0">
                  <c:v>0.18350000000000039</c:v>
                </c:pt>
                <c:pt idx="1">
                  <c:v>0.18680000000000024</c:v>
                </c:pt>
                <c:pt idx="2">
                  <c:v>0.22289999999999999</c:v>
                </c:pt>
                <c:pt idx="3">
                  <c:v>0.18640000000000054</c:v>
                </c:pt>
                <c:pt idx="4">
                  <c:v>0.20130000000000001</c:v>
                </c:pt>
                <c:pt idx="5">
                  <c:v>0.13930000000000001</c:v>
                </c:pt>
                <c:pt idx="6">
                  <c:v>0.15840000000000054</c:v>
                </c:pt>
                <c:pt idx="7">
                  <c:v>0.26020000000000004</c:v>
                </c:pt>
                <c:pt idx="8">
                  <c:v>0.20870000000000039</c:v>
                </c:pt>
                <c:pt idx="9">
                  <c:v>0.19739999999999999</c:v>
                </c:pt>
                <c:pt idx="10">
                  <c:v>0.21470000000000042</c:v>
                </c:pt>
                <c:pt idx="11">
                  <c:v>0.1643</c:v>
                </c:pt>
                <c:pt idx="12">
                  <c:v>0.14680000000000001</c:v>
                </c:pt>
                <c:pt idx="14">
                  <c:v>0.22309999999999999</c:v>
                </c:pt>
                <c:pt idx="15">
                  <c:v>0.14570000000000038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Chart!$F$6:$F$21</c:f>
              <c:numCache>
                <c:formatCode>0.00%</c:formatCode>
                <c:ptCount val="16"/>
                <c:pt idx="0">
                  <c:v>0.35100000000000031</c:v>
                </c:pt>
                <c:pt idx="1">
                  <c:v>0.36600000000000038</c:v>
                </c:pt>
                <c:pt idx="2">
                  <c:v>0.38730000000000114</c:v>
                </c:pt>
                <c:pt idx="3">
                  <c:v>0.42060000000000008</c:v>
                </c:pt>
                <c:pt idx="4">
                  <c:v>0.42650000000000032</c:v>
                </c:pt>
                <c:pt idx="5">
                  <c:v>0.43010000000000032</c:v>
                </c:pt>
                <c:pt idx="6">
                  <c:v>0.43090000000000089</c:v>
                </c:pt>
                <c:pt idx="7">
                  <c:v>0.43230000000000102</c:v>
                </c:pt>
                <c:pt idx="8">
                  <c:v>0.43600000000000078</c:v>
                </c:pt>
                <c:pt idx="9">
                  <c:v>0.47940000000000038</c:v>
                </c:pt>
                <c:pt idx="10">
                  <c:v>0.49320000000000008</c:v>
                </c:pt>
                <c:pt idx="11">
                  <c:v>0.54139999999999999</c:v>
                </c:pt>
                <c:pt idx="12">
                  <c:v>0.58560000000000001</c:v>
                </c:pt>
                <c:pt idx="14">
                  <c:v>0.38110000000000038</c:v>
                </c:pt>
                <c:pt idx="15">
                  <c:v>0.40530000000000038</c:v>
                </c:pt>
              </c:numCache>
            </c:numRef>
          </c:val>
        </c:ser>
        <c:gapWidth val="50"/>
        <c:overlap val="100"/>
        <c:axId val="123819904"/>
        <c:axId val="123821440"/>
      </c:barChart>
      <c:catAx>
        <c:axId val="12381990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3821440"/>
        <c:crosses val="autoZero"/>
        <c:auto val="1"/>
        <c:lblAlgn val="ctr"/>
        <c:lblOffset val="100"/>
        <c:tickLblSkip val="1"/>
        <c:tickMarkSkip val="1"/>
      </c:catAx>
      <c:valAx>
        <c:axId val="12382144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381990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1/_rels/chart4.xml.rels><?xml version="1.0" encoding="UTF-8" standalone="yes"?>
<Relationships xmlns="http://schemas.openxmlformats.org/package/2006/relationships"><Relationship Id="rId2" Type="http://schemas.openxmlformats.org/officeDocument/2006/relationships/chartUserShapes" Target="../../drawings/slide_11/drawing3.xml"/><Relationship Id="rId1" Type="http://schemas.openxmlformats.org/officeDocument/2006/relationships/package" Target="../../embeddings/slide_11/Microsoft_Office_Excel_Worksheet4.xlsx"/></Relationships>
</file>

<file path=ppt/charts/slide_11/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Chart!$B$6:$B$21</c:f>
              <c:numCache>
                <c:formatCode>0.00%</c:formatCode>
                <c:ptCount val="16"/>
                <c:pt idx="0">
                  <c:v>0.23100000000000001</c:v>
                </c:pt>
                <c:pt idx="1">
                  <c:v>0.16489999999999999</c:v>
                </c:pt>
                <c:pt idx="2">
                  <c:v>0.21620000000000042</c:v>
                </c:pt>
                <c:pt idx="3">
                  <c:v>0.18750000000000042</c:v>
                </c:pt>
                <c:pt idx="4">
                  <c:v>0.22439999999999999</c:v>
                </c:pt>
                <c:pt idx="5">
                  <c:v>0.21110000000000001</c:v>
                </c:pt>
                <c:pt idx="6">
                  <c:v>0.18670000000000048</c:v>
                </c:pt>
                <c:pt idx="7">
                  <c:v>0.16830000000000001</c:v>
                </c:pt>
                <c:pt idx="8">
                  <c:v>0.14490000000000042</c:v>
                </c:pt>
                <c:pt idx="9">
                  <c:v>0.17450000000000004</c:v>
                </c:pt>
                <c:pt idx="10">
                  <c:v>0.13900000000000001</c:v>
                </c:pt>
                <c:pt idx="11">
                  <c:v>0.14230000000000001</c:v>
                </c:pt>
                <c:pt idx="12">
                  <c:v>0.13400000000000001</c:v>
                </c:pt>
                <c:pt idx="14">
                  <c:v>8.3000000000000046E-2</c:v>
                </c:pt>
                <c:pt idx="15">
                  <c:v>9.4700000000000048E-2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Chart!$C$6:$C$21</c:f>
              <c:numCache>
                <c:formatCode>0.00%</c:formatCode>
                <c:ptCount val="16"/>
                <c:pt idx="0">
                  <c:v>0.13900000000000001</c:v>
                </c:pt>
                <c:pt idx="1">
                  <c:v>0.13890000000000038</c:v>
                </c:pt>
                <c:pt idx="2">
                  <c:v>0.15100000000000038</c:v>
                </c:pt>
                <c:pt idx="3">
                  <c:v>0.15060000000000001</c:v>
                </c:pt>
                <c:pt idx="4">
                  <c:v>0.13869999999999999</c:v>
                </c:pt>
                <c:pt idx="5">
                  <c:v>0.14520000000000038</c:v>
                </c:pt>
                <c:pt idx="6">
                  <c:v>0.14870000000000042</c:v>
                </c:pt>
                <c:pt idx="7">
                  <c:v>0.14980000000000004</c:v>
                </c:pt>
                <c:pt idx="8">
                  <c:v>0.1348</c:v>
                </c:pt>
                <c:pt idx="9">
                  <c:v>0.16189999999999999</c:v>
                </c:pt>
                <c:pt idx="10">
                  <c:v>0.12590000000000001</c:v>
                </c:pt>
                <c:pt idx="11">
                  <c:v>9.1200000000000003E-2</c:v>
                </c:pt>
                <c:pt idx="12">
                  <c:v>0.1014</c:v>
                </c:pt>
                <c:pt idx="14">
                  <c:v>7.0499999999999993E-2</c:v>
                </c:pt>
                <c:pt idx="15">
                  <c:v>0.10400000000000002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Chart!$D$6:$D$21</c:f>
              <c:numCache>
                <c:formatCode>0.00%</c:formatCode>
                <c:ptCount val="16"/>
                <c:pt idx="0">
                  <c:v>0.11660000000000002</c:v>
                </c:pt>
                <c:pt idx="1">
                  <c:v>0.1024</c:v>
                </c:pt>
                <c:pt idx="2">
                  <c:v>0.1145</c:v>
                </c:pt>
                <c:pt idx="3">
                  <c:v>0.10690000000000002</c:v>
                </c:pt>
                <c:pt idx="4">
                  <c:v>9.8100000000000048E-2</c:v>
                </c:pt>
                <c:pt idx="5">
                  <c:v>0.10349999999999998</c:v>
                </c:pt>
                <c:pt idx="6">
                  <c:v>0.11660000000000002</c:v>
                </c:pt>
                <c:pt idx="7">
                  <c:v>0.12640000000000001</c:v>
                </c:pt>
                <c:pt idx="8">
                  <c:v>0.1105</c:v>
                </c:pt>
                <c:pt idx="9">
                  <c:v>0.1067000000000002</c:v>
                </c:pt>
                <c:pt idx="10">
                  <c:v>0.11320000000000002</c:v>
                </c:pt>
                <c:pt idx="11">
                  <c:v>8.280000000000004E-2</c:v>
                </c:pt>
                <c:pt idx="12">
                  <c:v>8.14E-2</c:v>
                </c:pt>
                <c:pt idx="14">
                  <c:v>9.540000000000004E-2</c:v>
                </c:pt>
                <c:pt idx="15">
                  <c:v>7.7500000000000013E-2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Chart!$E$6:$E$21</c:f>
              <c:numCache>
                <c:formatCode>0.00%</c:formatCode>
                <c:ptCount val="16"/>
                <c:pt idx="0">
                  <c:v>0.13200000000000001</c:v>
                </c:pt>
                <c:pt idx="1">
                  <c:v>0.1913</c:v>
                </c:pt>
                <c:pt idx="2">
                  <c:v>0.11370000000000002</c:v>
                </c:pt>
                <c:pt idx="3">
                  <c:v>0.14650000000000021</c:v>
                </c:pt>
                <c:pt idx="4">
                  <c:v>0.128</c:v>
                </c:pt>
                <c:pt idx="5">
                  <c:v>0.1246000000000002</c:v>
                </c:pt>
                <c:pt idx="6">
                  <c:v>0.11820000000000012</c:v>
                </c:pt>
                <c:pt idx="7">
                  <c:v>0.12540000000000001</c:v>
                </c:pt>
                <c:pt idx="8">
                  <c:v>0.16289999999999999</c:v>
                </c:pt>
                <c:pt idx="9">
                  <c:v>0.10410000000000012</c:v>
                </c:pt>
                <c:pt idx="10">
                  <c:v>0.15400000000000039</c:v>
                </c:pt>
                <c:pt idx="11">
                  <c:v>0.1661</c:v>
                </c:pt>
                <c:pt idx="12">
                  <c:v>0.12889999999999999</c:v>
                </c:pt>
                <c:pt idx="14">
                  <c:v>0.20250000000000001</c:v>
                </c:pt>
                <c:pt idx="15">
                  <c:v>0.13200000000000001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Chart!$F$6:$F$21</c:f>
              <c:numCache>
                <c:formatCode>0.00%</c:formatCode>
                <c:ptCount val="16"/>
                <c:pt idx="0">
                  <c:v>0.38140000000000102</c:v>
                </c:pt>
                <c:pt idx="1">
                  <c:v>0.40250000000000002</c:v>
                </c:pt>
                <c:pt idx="2">
                  <c:v>0.40450000000000008</c:v>
                </c:pt>
                <c:pt idx="3">
                  <c:v>0.40860000000000002</c:v>
                </c:pt>
                <c:pt idx="4">
                  <c:v>0.41080000000000078</c:v>
                </c:pt>
                <c:pt idx="5">
                  <c:v>0.41560000000000002</c:v>
                </c:pt>
                <c:pt idx="6">
                  <c:v>0.42980000000000101</c:v>
                </c:pt>
                <c:pt idx="7">
                  <c:v>0.43010000000000032</c:v>
                </c:pt>
                <c:pt idx="8">
                  <c:v>0.44700000000000001</c:v>
                </c:pt>
                <c:pt idx="9">
                  <c:v>0.45270000000000005</c:v>
                </c:pt>
                <c:pt idx="10">
                  <c:v>0.46780000000000038</c:v>
                </c:pt>
                <c:pt idx="11">
                  <c:v>0.51749999999999996</c:v>
                </c:pt>
                <c:pt idx="12">
                  <c:v>0.5544</c:v>
                </c:pt>
                <c:pt idx="14">
                  <c:v>0.54859999999999998</c:v>
                </c:pt>
                <c:pt idx="15">
                  <c:v>0.59199999999999997</c:v>
                </c:pt>
              </c:numCache>
            </c:numRef>
          </c:val>
        </c:ser>
        <c:gapWidth val="50"/>
        <c:overlap val="100"/>
        <c:axId val="124009088"/>
        <c:axId val="124019072"/>
      </c:barChart>
      <c:catAx>
        <c:axId val="124009088"/>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019072"/>
        <c:crosses val="autoZero"/>
        <c:auto val="1"/>
        <c:lblAlgn val="ctr"/>
        <c:lblOffset val="100"/>
        <c:tickLblSkip val="1"/>
        <c:tickMarkSkip val="1"/>
      </c:catAx>
      <c:valAx>
        <c:axId val="124019072"/>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009088"/>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2/_rels/chart5.xml.rels><?xml version="1.0" encoding="UTF-8" standalone="yes"?>
<Relationships xmlns="http://schemas.openxmlformats.org/package/2006/relationships"><Relationship Id="rId2" Type="http://schemas.openxmlformats.org/officeDocument/2006/relationships/chartUserShapes" Target="../../drawings/slide_12/drawing4.xml"/><Relationship Id="rId1" Type="http://schemas.openxmlformats.org/officeDocument/2006/relationships/package" Target="../../embeddings/slide_12/Microsoft_Office_Excel_Worksheet5.xlsx"/></Relationships>
</file>

<file path=ppt/charts/slide_12/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Chart!$B$6:$B$21</c:f>
              <c:numCache>
                <c:formatCode>0.00%</c:formatCode>
                <c:ptCount val="16"/>
                <c:pt idx="0">
                  <c:v>0.1178</c:v>
                </c:pt>
                <c:pt idx="1">
                  <c:v>0.13420000000000001</c:v>
                </c:pt>
                <c:pt idx="2">
                  <c:v>9.0200000000000002E-2</c:v>
                </c:pt>
                <c:pt idx="3">
                  <c:v>0.1326</c:v>
                </c:pt>
                <c:pt idx="4">
                  <c:v>0.1208</c:v>
                </c:pt>
                <c:pt idx="5">
                  <c:v>0.1265</c:v>
                </c:pt>
                <c:pt idx="6">
                  <c:v>9.4900000000000026E-2</c:v>
                </c:pt>
                <c:pt idx="7">
                  <c:v>0.10929999999999999</c:v>
                </c:pt>
                <c:pt idx="8">
                  <c:v>0.10760000000000017</c:v>
                </c:pt>
                <c:pt idx="9">
                  <c:v>7.640000000000001E-2</c:v>
                </c:pt>
                <c:pt idx="10">
                  <c:v>7.9300000000000134E-2</c:v>
                </c:pt>
                <c:pt idx="11">
                  <c:v>8.910000000000004E-2</c:v>
                </c:pt>
                <c:pt idx="12">
                  <c:v>5.0400000000000014E-2</c:v>
                </c:pt>
                <c:pt idx="14">
                  <c:v>7.4200000000000002E-2</c:v>
                </c:pt>
                <c:pt idx="15">
                  <c:v>6.5000000000000002E-2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Chart!$C$6:$C$21</c:f>
              <c:numCache>
                <c:formatCode>0.00%</c:formatCode>
                <c:ptCount val="16"/>
                <c:pt idx="0">
                  <c:v>0.1366</c:v>
                </c:pt>
                <c:pt idx="1">
                  <c:v>0.14490000000000036</c:v>
                </c:pt>
                <c:pt idx="2">
                  <c:v>0.1188</c:v>
                </c:pt>
                <c:pt idx="3">
                  <c:v>0.12790000000000001</c:v>
                </c:pt>
                <c:pt idx="4">
                  <c:v>0.11860000000000002</c:v>
                </c:pt>
                <c:pt idx="5">
                  <c:v>0.14950000000000024</c:v>
                </c:pt>
                <c:pt idx="6">
                  <c:v>0.11020000000000002</c:v>
                </c:pt>
                <c:pt idx="7">
                  <c:v>0.14860000000000001</c:v>
                </c:pt>
                <c:pt idx="8">
                  <c:v>0.1283</c:v>
                </c:pt>
                <c:pt idx="9">
                  <c:v>7.3400000000000021E-2</c:v>
                </c:pt>
                <c:pt idx="10">
                  <c:v>9.8600000000000271E-2</c:v>
                </c:pt>
                <c:pt idx="11">
                  <c:v>8.14E-2</c:v>
                </c:pt>
                <c:pt idx="12">
                  <c:v>7.9500000000000084E-2</c:v>
                </c:pt>
                <c:pt idx="14">
                  <c:v>9.9400000000000002E-2</c:v>
                </c:pt>
                <c:pt idx="15">
                  <c:v>7.0499999999999993E-2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Chart!$D$6:$D$21</c:f>
              <c:numCache>
                <c:formatCode>0.00%</c:formatCode>
                <c:ptCount val="16"/>
                <c:pt idx="0">
                  <c:v>0.16120000000000001</c:v>
                </c:pt>
                <c:pt idx="1">
                  <c:v>0.1363</c:v>
                </c:pt>
                <c:pt idx="2">
                  <c:v>0.12720000000000001</c:v>
                </c:pt>
                <c:pt idx="3">
                  <c:v>0.1298</c:v>
                </c:pt>
                <c:pt idx="4">
                  <c:v>0.1293</c:v>
                </c:pt>
                <c:pt idx="5">
                  <c:v>0.11990000000000002</c:v>
                </c:pt>
                <c:pt idx="6">
                  <c:v>0.12529999999999999</c:v>
                </c:pt>
                <c:pt idx="7">
                  <c:v>8.72E-2</c:v>
                </c:pt>
                <c:pt idx="8">
                  <c:v>0.10320000000000012</c:v>
                </c:pt>
                <c:pt idx="9">
                  <c:v>0.1124</c:v>
                </c:pt>
                <c:pt idx="10">
                  <c:v>0.10550000000000002</c:v>
                </c:pt>
                <c:pt idx="11">
                  <c:v>0.10059999999999998</c:v>
                </c:pt>
                <c:pt idx="12">
                  <c:v>8.9900000000000063E-2</c:v>
                </c:pt>
                <c:pt idx="14">
                  <c:v>9.7900000000000001E-2</c:v>
                </c:pt>
                <c:pt idx="15">
                  <c:v>8.1200000000000022E-2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Chart!$E$6:$E$21</c:f>
              <c:numCache>
                <c:formatCode>0.00%</c:formatCode>
                <c:ptCount val="16"/>
                <c:pt idx="0">
                  <c:v>0.16839999999999999</c:v>
                </c:pt>
                <c:pt idx="1">
                  <c:v>0.16789999999999999</c:v>
                </c:pt>
                <c:pt idx="2">
                  <c:v>0.22739999999999999</c:v>
                </c:pt>
                <c:pt idx="3">
                  <c:v>0.15770000000000042</c:v>
                </c:pt>
                <c:pt idx="4">
                  <c:v>0.16830000000000001</c:v>
                </c:pt>
                <c:pt idx="5">
                  <c:v>0.129</c:v>
                </c:pt>
                <c:pt idx="6">
                  <c:v>0.1905</c:v>
                </c:pt>
                <c:pt idx="7">
                  <c:v>0.14530000000000001</c:v>
                </c:pt>
                <c:pt idx="8">
                  <c:v>0.14680000000000001</c:v>
                </c:pt>
                <c:pt idx="9">
                  <c:v>0.21410000000000001</c:v>
                </c:pt>
                <c:pt idx="10">
                  <c:v>0.17230000000000001</c:v>
                </c:pt>
                <c:pt idx="11">
                  <c:v>0.17350000000000004</c:v>
                </c:pt>
                <c:pt idx="12">
                  <c:v>0.12440000000000002</c:v>
                </c:pt>
                <c:pt idx="14">
                  <c:v>0.25490000000000002</c:v>
                </c:pt>
                <c:pt idx="15">
                  <c:v>0.11509999999999998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Chart!$F$6:$F$21</c:f>
              <c:numCache>
                <c:formatCode>0.00%</c:formatCode>
                <c:ptCount val="16"/>
                <c:pt idx="0">
                  <c:v>0.41590000000000032</c:v>
                </c:pt>
                <c:pt idx="1">
                  <c:v>0.41660000000000008</c:v>
                </c:pt>
                <c:pt idx="2">
                  <c:v>0.43630000000000091</c:v>
                </c:pt>
                <c:pt idx="3">
                  <c:v>0.45200000000000001</c:v>
                </c:pt>
                <c:pt idx="4">
                  <c:v>0.46310000000000001</c:v>
                </c:pt>
                <c:pt idx="5">
                  <c:v>0.47510000000000002</c:v>
                </c:pt>
                <c:pt idx="6">
                  <c:v>0.47900000000000031</c:v>
                </c:pt>
                <c:pt idx="7">
                  <c:v>0.50970000000000004</c:v>
                </c:pt>
                <c:pt idx="8">
                  <c:v>0.5141</c:v>
                </c:pt>
                <c:pt idx="9">
                  <c:v>0.52370000000000005</c:v>
                </c:pt>
                <c:pt idx="10">
                  <c:v>0.54430000000000001</c:v>
                </c:pt>
                <c:pt idx="11">
                  <c:v>0.55530000000000002</c:v>
                </c:pt>
                <c:pt idx="12">
                  <c:v>0.65590000000000181</c:v>
                </c:pt>
                <c:pt idx="14">
                  <c:v>0.47370000000000001</c:v>
                </c:pt>
                <c:pt idx="15">
                  <c:v>0.66820000000000146</c:v>
                </c:pt>
              </c:numCache>
            </c:numRef>
          </c:val>
        </c:ser>
        <c:gapWidth val="50"/>
        <c:overlap val="100"/>
        <c:axId val="124218752"/>
        <c:axId val="124236928"/>
      </c:barChart>
      <c:catAx>
        <c:axId val="124218752"/>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236928"/>
        <c:crosses val="autoZero"/>
        <c:auto val="1"/>
        <c:lblAlgn val="ctr"/>
        <c:lblOffset val="100"/>
        <c:tickLblSkip val="1"/>
        <c:tickMarkSkip val="1"/>
      </c:catAx>
      <c:valAx>
        <c:axId val="124236928"/>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21875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3/_rels/chart6.xml.rels><?xml version="1.0" encoding="UTF-8" standalone="yes"?>
<Relationships xmlns="http://schemas.openxmlformats.org/package/2006/relationships"><Relationship Id="rId2" Type="http://schemas.openxmlformats.org/officeDocument/2006/relationships/chartUserShapes" Target="../../drawings/slide_13/drawing5.xml"/><Relationship Id="rId1" Type="http://schemas.openxmlformats.org/officeDocument/2006/relationships/package" Target="../../embeddings/slide_13/Microsoft_Office_Excel_Worksheet6.xlsx"/></Relationships>
</file>

<file path=ppt/charts/slide_1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Chart!$B$6:$B$21</c:f>
              <c:numCache>
                <c:formatCode>0.00%</c:formatCode>
                <c:ptCount val="16"/>
                <c:pt idx="0">
                  <c:v>0.1104</c:v>
                </c:pt>
                <c:pt idx="1">
                  <c:v>8.9200000000000043E-2</c:v>
                </c:pt>
                <c:pt idx="2">
                  <c:v>4.6599999999999996E-2</c:v>
                </c:pt>
                <c:pt idx="3">
                  <c:v>7.3800000000000004E-2</c:v>
                </c:pt>
                <c:pt idx="4">
                  <c:v>6.1499999999999999E-2</c:v>
                </c:pt>
                <c:pt idx="5">
                  <c:v>8.6400000000000018E-2</c:v>
                </c:pt>
                <c:pt idx="6">
                  <c:v>4.7300000000000113E-2</c:v>
                </c:pt>
                <c:pt idx="7">
                  <c:v>5.16E-2</c:v>
                </c:pt>
                <c:pt idx="8">
                  <c:v>5.0500000000000003E-2</c:v>
                </c:pt>
                <c:pt idx="9">
                  <c:v>4.0300000000000023E-2</c:v>
                </c:pt>
                <c:pt idx="10">
                  <c:v>2.3800000000000002E-2</c:v>
                </c:pt>
                <c:pt idx="11">
                  <c:v>3.49E-2</c:v>
                </c:pt>
                <c:pt idx="12">
                  <c:v>4.4900000000000023E-2</c:v>
                </c:pt>
                <c:pt idx="14">
                  <c:v>9.7500000000000045E-2</c:v>
                </c:pt>
                <c:pt idx="15">
                  <c:v>7.010000000000001E-2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Chart!$C$6:$C$21</c:f>
              <c:numCache>
                <c:formatCode>0.00%</c:formatCode>
                <c:ptCount val="16"/>
                <c:pt idx="0">
                  <c:v>0.15890000000000049</c:v>
                </c:pt>
                <c:pt idx="1">
                  <c:v>0.15580000000000024</c:v>
                </c:pt>
                <c:pt idx="2">
                  <c:v>0.1173</c:v>
                </c:pt>
                <c:pt idx="3">
                  <c:v>0.1258</c:v>
                </c:pt>
                <c:pt idx="4">
                  <c:v>0.11910000000000009</c:v>
                </c:pt>
                <c:pt idx="5">
                  <c:v>0.1298</c:v>
                </c:pt>
                <c:pt idx="6">
                  <c:v>0.10520000000000017</c:v>
                </c:pt>
                <c:pt idx="7">
                  <c:v>0.1013</c:v>
                </c:pt>
                <c:pt idx="8">
                  <c:v>0.10299999999999998</c:v>
                </c:pt>
                <c:pt idx="9">
                  <c:v>6.25E-2</c:v>
                </c:pt>
                <c:pt idx="10">
                  <c:v>6.6699999999999995E-2</c:v>
                </c:pt>
                <c:pt idx="11">
                  <c:v>6.3899999999999998E-2</c:v>
                </c:pt>
                <c:pt idx="12">
                  <c:v>6.5600000000000006E-2</c:v>
                </c:pt>
                <c:pt idx="14">
                  <c:v>0.14840000000000039</c:v>
                </c:pt>
                <c:pt idx="15">
                  <c:v>9.5000000000000043E-2</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Chart!$D$6:$D$21</c:f>
              <c:numCache>
                <c:formatCode>0.00%</c:formatCode>
                <c:ptCount val="16"/>
                <c:pt idx="0">
                  <c:v>0.13450000000000001</c:v>
                </c:pt>
                <c:pt idx="1">
                  <c:v>0.13850000000000001</c:v>
                </c:pt>
                <c:pt idx="2">
                  <c:v>0.15740000000000048</c:v>
                </c:pt>
                <c:pt idx="3">
                  <c:v>0.1391</c:v>
                </c:pt>
                <c:pt idx="4">
                  <c:v>0.1363</c:v>
                </c:pt>
                <c:pt idx="5">
                  <c:v>0.13089999999999999</c:v>
                </c:pt>
                <c:pt idx="6">
                  <c:v>0.1323</c:v>
                </c:pt>
                <c:pt idx="7">
                  <c:v>0.11910000000000009</c:v>
                </c:pt>
                <c:pt idx="8">
                  <c:v>0.11760000000000002</c:v>
                </c:pt>
                <c:pt idx="9">
                  <c:v>0.1023</c:v>
                </c:pt>
                <c:pt idx="10">
                  <c:v>9.7100000000000006E-2</c:v>
                </c:pt>
                <c:pt idx="11">
                  <c:v>8.2300000000000012E-2</c:v>
                </c:pt>
                <c:pt idx="12">
                  <c:v>0.10950000000000017</c:v>
                </c:pt>
                <c:pt idx="14">
                  <c:v>0.17090000000000033</c:v>
                </c:pt>
                <c:pt idx="15">
                  <c:v>0.1125</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Chart!$E$6:$E$21</c:f>
              <c:numCache>
                <c:formatCode>0.00%</c:formatCode>
                <c:ptCount val="16"/>
                <c:pt idx="0">
                  <c:v>0.18340000000000042</c:v>
                </c:pt>
                <c:pt idx="1">
                  <c:v>0.20019999999999999</c:v>
                </c:pt>
                <c:pt idx="2">
                  <c:v>0.24480000000000021</c:v>
                </c:pt>
                <c:pt idx="3">
                  <c:v>0.17820000000000033</c:v>
                </c:pt>
                <c:pt idx="4">
                  <c:v>0.19789999999999999</c:v>
                </c:pt>
                <c:pt idx="5">
                  <c:v>0.1676</c:v>
                </c:pt>
                <c:pt idx="6">
                  <c:v>0.19939999999999999</c:v>
                </c:pt>
                <c:pt idx="7">
                  <c:v>0.20910000000000001</c:v>
                </c:pt>
                <c:pt idx="8">
                  <c:v>0.18260000000000001</c:v>
                </c:pt>
                <c:pt idx="9">
                  <c:v>0.18350000000000033</c:v>
                </c:pt>
                <c:pt idx="10">
                  <c:v>0.17590000000000036</c:v>
                </c:pt>
                <c:pt idx="11">
                  <c:v>0.14960000000000001</c:v>
                </c:pt>
                <c:pt idx="12">
                  <c:v>0.10900000000000012</c:v>
                </c:pt>
                <c:pt idx="14">
                  <c:v>0.22589999999999999</c:v>
                </c:pt>
                <c:pt idx="15">
                  <c:v>0.13569999999999999</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Chart!$F$6:$F$21</c:f>
              <c:numCache>
                <c:formatCode>0.00%</c:formatCode>
                <c:ptCount val="16"/>
                <c:pt idx="0">
                  <c:v>0.41280000000000067</c:v>
                </c:pt>
                <c:pt idx="1">
                  <c:v>0.41630000000000073</c:v>
                </c:pt>
                <c:pt idx="2">
                  <c:v>0.43380000000000091</c:v>
                </c:pt>
                <c:pt idx="3">
                  <c:v>0.48310000000000008</c:v>
                </c:pt>
                <c:pt idx="4">
                  <c:v>0.48520000000000002</c:v>
                </c:pt>
                <c:pt idx="5">
                  <c:v>0.48530000000000073</c:v>
                </c:pt>
                <c:pt idx="6">
                  <c:v>0.51590000000000003</c:v>
                </c:pt>
                <c:pt idx="7">
                  <c:v>0.51880000000000004</c:v>
                </c:pt>
                <c:pt idx="8">
                  <c:v>0.54630000000000001</c:v>
                </c:pt>
                <c:pt idx="9">
                  <c:v>0.61140000000000005</c:v>
                </c:pt>
                <c:pt idx="10">
                  <c:v>0.63649999999999995</c:v>
                </c:pt>
                <c:pt idx="11">
                  <c:v>0.66930000000000145</c:v>
                </c:pt>
                <c:pt idx="12">
                  <c:v>0.67090000000000183</c:v>
                </c:pt>
                <c:pt idx="14">
                  <c:v>0.35730000000000073</c:v>
                </c:pt>
                <c:pt idx="15">
                  <c:v>0.58660000000000001</c:v>
                </c:pt>
              </c:numCache>
            </c:numRef>
          </c:val>
        </c:ser>
        <c:gapWidth val="50"/>
        <c:overlap val="100"/>
        <c:axId val="124518784"/>
        <c:axId val="124520320"/>
      </c:barChart>
      <c:catAx>
        <c:axId val="12451878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520320"/>
        <c:crosses val="autoZero"/>
        <c:auto val="1"/>
        <c:lblAlgn val="ctr"/>
        <c:lblOffset val="100"/>
        <c:tickLblSkip val="1"/>
        <c:tickMarkSkip val="1"/>
      </c:catAx>
      <c:valAx>
        <c:axId val="12452032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5187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4/_rels/chart7.xml.rels><?xml version="1.0" encoding="UTF-8" standalone="yes"?>
<Relationships xmlns="http://schemas.openxmlformats.org/package/2006/relationships"><Relationship Id="rId2" Type="http://schemas.openxmlformats.org/officeDocument/2006/relationships/chartUserShapes" Target="../../drawings/slide_14/drawing6.xml"/><Relationship Id="rId1" Type="http://schemas.openxmlformats.org/officeDocument/2006/relationships/package" Target="../../embeddings/slide_14/Microsoft_Office_Excel_Worksheet7.xlsx"/></Relationships>
</file>

<file path=ppt/charts/slide_14/chart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Chart!$B$6:$B$21</c:f>
              <c:numCache>
                <c:formatCode>0.00%</c:formatCode>
                <c:ptCount val="16"/>
                <c:pt idx="0">
                  <c:v>0.10150000000000002</c:v>
                </c:pt>
                <c:pt idx="1">
                  <c:v>9.11E-2</c:v>
                </c:pt>
                <c:pt idx="2">
                  <c:v>0.1013</c:v>
                </c:pt>
                <c:pt idx="3">
                  <c:v>7.3899999999999993E-2</c:v>
                </c:pt>
                <c:pt idx="4">
                  <c:v>8.9000000000000065E-2</c:v>
                </c:pt>
                <c:pt idx="5">
                  <c:v>0.1158</c:v>
                </c:pt>
                <c:pt idx="6">
                  <c:v>6.9400000000000114E-2</c:v>
                </c:pt>
                <c:pt idx="7">
                  <c:v>7.8200000000000006E-2</c:v>
                </c:pt>
                <c:pt idx="8">
                  <c:v>6.9900000000000004E-2</c:v>
                </c:pt>
                <c:pt idx="9">
                  <c:v>0.10170000000000012</c:v>
                </c:pt>
                <c:pt idx="10">
                  <c:v>8.3100000000000063E-2</c:v>
                </c:pt>
                <c:pt idx="11">
                  <c:v>6.7700000000000024E-2</c:v>
                </c:pt>
                <c:pt idx="12">
                  <c:v>6.9600000000000023E-2</c:v>
                </c:pt>
                <c:pt idx="14">
                  <c:v>7.85E-2</c:v>
                </c:pt>
                <c:pt idx="15">
                  <c:v>8.4400000000000003E-2</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Chart!$C$6:$C$21</c:f>
              <c:numCache>
                <c:formatCode>0.00%</c:formatCode>
                <c:ptCount val="16"/>
                <c:pt idx="0">
                  <c:v>0.12360000000000017</c:v>
                </c:pt>
                <c:pt idx="1">
                  <c:v>0.11760000000000002</c:v>
                </c:pt>
                <c:pt idx="2">
                  <c:v>0.11720000000000012</c:v>
                </c:pt>
                <c:pt idx="3">
                  <c:v>0.11310000000000002</c:v>
                </c:pt>
                <c:pt idx="4">
                  <c:v>0.1128</c:v>
                </c:pt>
                <c:pt idx="5">
                  <c:v>0.10760000000000017</c:v>
                </c:pt>
                <c:pt idx="6">
                  <c:v>0.10260000000000002</c:v>
                </c:pt>
                <c:pt idx="7">
                  <c:v>0.1129</c:v>
                </c:pt>
                <c:pt idx="8">
                  <c:v>9.7000000000000003E-2</c:v>
                </c:pt>
                <c:pt idx="9">
                  <c:v>9.1600000000000042E-2</c:v>
                </c:pt>
                <c:pt idx="10">
                  <c:v>9.2800000000000021E-2</c:v>
                </c:pt>
                <c:pt idx="11">
                  <c:v>8.280000000000004E-2</c:v>
                </c:pt>
                <c:pt idx="12">
                  <c:v>9.240000000000001E-2</c:v>
                </c:pt>
                <c:pt idx="14">
                  <c:v>8.6500000000000007E-2</c:v>
                </c:pt>
                <c:pt idx="15">
                  <c:v>0.14970000000000036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Chart!$D$6:$D$21</c:f>
              <c:numCache>
                <c:formatCode>0.00%</c:formatCode>
                <c:ptCount val="16"/>
                <c:pt idx="0">
                  <c:v>0.12110000000000012</c:v>
                </c:pt>
                <c:pt idx="1">
                  <c:v>0.13439999999999999</c:v>
                </c:pt>
                <c:pt idx="2">
                  <c:v>0.11620000000000009</c:v>
                </c:pt>
                <c:pt idx="3">
                  <c:v>0.12350000000000012</c:v>
                </c:pt>
                <c:pt idx="4">
                  <c:v>0.1133</c:v>
                </c:pt>
                <c:pt idx="5">
                  <c:v>0.10510000000000012</c:v>
                </c:pt>
                <c:pt idx="6">
                  <c:v>9.2700000000000005E-2</c:v>
                </c:pt>
                <c:pt idx="7">
                  <c:v>0.10420000000000017</c:v>
                </c:pt>
                <c:pt idx="8">
                  <c:v>0.10730000000000002</c:v>
                </c:pt>
                <c:pt idx="9">
                  <c:v>8.5400000000000004E-2</c:v>
                </c:pt>
                <c:pt idx="10">
                  <c:v>0.1115</c:v>
                </c:pt>
                <c:pt idx="11">
                  <c:v>8.7900000000000006E-2</c:v>
                </c:pt>
                <c:pt idx="12">
                  <c:v>9.1000000000000025E-2</c:v>
                </c:pt>
                <c:pt idx="14">
                  <c:v>8.9500000000000246E-2</c:v>
                </c:pt>
                <c:pt idx="15">
                  <c:v>0.11420000000000002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Chart!$E$6:$E$21</c:f>
              <c:numCache>
                <c:formatCode>0.00%</c:formatCode>
                <c:ptCount val="16"/>
                <c:pt idx="0">
                  <c:v>0.21210000000000001</c:v>
                </c:pt>
                <c:pt idx="1">
                  <c:v>0.21090000000000039</c:v>
                </c:pt>
                <c:pt idx="2">
                  <c:v>0.20790000000000036</c:v>
                </c:pt>
                <c:pt idx="3">
                  <c:v>0.21810000000000004</c:v>
                </c:pt>
                <c:pt idx="4">
                  <c:v>0.18690000000000048</c:v>
                </c:pt>
                <c:pt idx="5">
                  <c:v>0.14980000000000004</c:v>
                </c:pt>
                <c:pt idx="6">
                  <c:v>0.19040000000000001</c:v>
                </c:pt>
                <c:pt idx="7">
                  <c:v>0.15840000000000048</c:v>
                </c:pt>
                <c:pt idx="8">
                  <c:v>0.16550000000000001</c:v>
                </c:pt>
                <c:pt idx="9">
                  <c:v>0.14590000000000036</c:v>
                </c:pt>
                <c:pt idx="10">
                  <c:v>0.1275</c:v>
                </c:pt>
                <c:pt idx="11">
                  <c:v>0.17080000000000001</c:v>
                </c:pt>
                <c:pt idx="12">
                  <c:v>0.12770000000000001</c:v>
                </c:pt>
                <c:pt idx="14">
                  <c:v>0.23900000000000021</c:v>
                </c:pt>
                <c:pt idx="15">
                  <c:v>0.14440000000000036</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Chart!$F$6:$F$21</c:f>
              <c:numCache>
                <c:formatCode>0.00%</c:formatCode>
                <c:ptCount val="16"/>
                <c:pt idx="0">
                  <c:v>0.44180000000000008</c:v>
                </c:pt>
                <c:pt idx="1">
                  <c:v>0.44600000000000001</c:v>
                </c:pt>
                <c:pt idx="2">
                  <c:v>0.45740000000000008</c:v>
                </c:pt>
                <c:pt idx="3">
                  <c:v>0.47150000000000031</c:v>
                </c:pt>
                <c:pt idx="4">
                  <c:v>0.49800000000000066</c:v>
                </c:pt>
                <c:pt idx="5">
                  <c:v>0.52159999999999951</c:v>
                </c:pt>
                <c:pt idx="6">
                  <c:v>0.54490000000000005</c:v>
                </c:pt>
                <c:pt idx="7">
                  <c:v>0.54630000000000001</c:v>
                </c:pt>
                <c:pt idx="8">
                  <c:v>0.56040000000000001</c:v>
                </c:pt>
                <c:pt idx="9">
                  <c:v>0.57540000000000002</c:v>
                </c:pt>
                <c:pt idx="10">
                  <c:v>0.58509999999999951</c:v>
                </c:pt>
                <c:pt idx="11">
                  <c:v>0.5907</c:v>
                </c:pt>
                <c:pt idx="12">
                  <c:v>0.61939999999999995</c:v>
                </c:pt>
                <c:pt idx="14">
                  <c:v>0.50660000000000005</c:v>
                </c:pt>
                <c:pt idx="15">
                  <c:v>0.50729999999999997</c:v>
                </c:pt>
              </c:numCache>
            </c:numRef>
          </c:val>
        </c:ser>
        <c:gapWidth val="50"/>
        <c:overlap val="100"/>
        <c:axId val="124798080"/>
        <c:axId val="124799616"/>
      </c:barChart>
      <c:catAx>
        <c:axId val="12479808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799616"/>
        <c:crosses val="autoZero"/>
        <c:auto val="1"/>
        <c:lblAlgn val="ctr"/>
        <c:lblOffset val="100"/>
        <c:tickLblSkip val="1"/>
        <c:tickMarkSkip val="1"/>
      </c:catAx>
      <c:valAx>
        <c:axId val="12479961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79808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5/_rels/chart8.xml.rels><?xml version="1.0" encoding="UTF-8" standalone="yes"?>
<Relationships xmlns="http://schemas.openxmlformats.org/package/2006/relationships"><Relationship Id="rId2" Type="http://schemas.openxmlformats.org/officeDocument/2006/relationships/chartUserShapes" Target="../../drawings/slide_15/drawing7.xml"/><Relationship Id="rId1" Type="http://schemas.openxmlformats.org/officeDocument/2006/relationships/package" Target="../../embeddings/slide_15/Microsoft_Office_Excel_Worksheet8.xlsx"/></Relationships>
</file>

<file path=ppt/charts/slide_15/chart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Chart!$B$6:$B$21</c:f>
              <c:numCache>
                <c:formatCode>0.00%</c:formatCode>
                <c:ptCount val="16"/>
                <c:pt idx="0">
                  <c:v>0.1048</c:v>
                </c:pt>
                <c:pt idx="1">
                  <c:v>0.13969999999999999</c:v>
                </c:pt>
                <c:pt idx="2">
                  <c:v>0.12020000000000017</c:v>
                </c:pt>
                <c:pt idx="3">
                  <c:v>8.4600000000000244E-2</c:v>
                </c:pt>
                <c:pt idx="4">
                  <c:v>0.1019</c:v>
                </c:pt>
                <c:pt idx="5">
                  <c:v>0.10050000000000002</c:v>
                </c:pt>
                <c:pt idx="6">
                  <c:v>9.9600000000000244E-2</c:v>
                </c:pt>
                <c:pt idx="7">
                  <c:v>0.10349999999999998</c:v>
                </c:pt>
                <c:pt idx="8">
                  <c:v>8.3300000000000041E-2</c:v>
                </c:pt>
                <c:pt idx="9">
                  <c:v>9.0800000000000006E-2</c:v>
                </c:pt>
                <c:pt idx="10">
                  <c:v>7.8800000000000023E-2</c:v>
                </c:pt>
                <c:pt idx="11">
                  <c:v>9.2600000000000002E-2</c:v>
                </c:pt>
                <c:pt idx="12">
                  <c:v>5.7800000000000094E-2</c:v>
                </c:pt>
                <c:pt idx="14">
                  <c:v>0.1173</c:v>
                </c:pt>
                <c:pt idx="15">
                  <c:v>0.20390000000000033</c:v>
                </c:pt>
              </c:numCache>
            </c:numRef>
          </c:val>
        </c:ser>
        <c:ser>
          <c:idx val="2"/>
          <c:order val="1"/>
          <c:tx>
            <c:strRef>
              <c:f>Chart!$C$5</c:f>
              <c:strCache>
                <c:ptCount val="1"/>
                <c:pt idx="0">
                  <c:v>Second</c:v>
                </c:pt>
              </c:strCache>
            </c:strRef>
          </c:tx>
          <c:spPr>
            <a:solidFill>
              <a:schemeClr val="tx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Chart!$C$6:$C$21</c:f>
              <c:numCache>
                <c:formatCode>0.00%</c:formatCode>
                <c:ptCount val="16"/>
                <c:pt idx="0">
                  <c:v>0.14080000000000001</c:v>
                </c:pt>
                <c:pt idx="1">
                  <c:v>0.14780000000000001</c:v>
                </c:pt>
                <c:pt idx="2">
                  <c:v>0.1346</c:v>
                </c:pt>
                <c:pt idx="3">
                  <c:v>0.10890000000000002</c:v>
                </c:pt>
                <c:pt idx="4">
                  <c:v>0.10879999999999999</c:v>
                </c:pt>
                <c:pt idx="5">
                  <c:v>0.10110000000000002</c:v>
                </c:pt>
                <c:pt idx="6">
                  <c:v>0.10120000000000012</c:v>
                </c:pt>
                <c:pt idx="7">
                  <c:v>8.9300000000000004E-2</c:v>
                </c:pt>
                <c:pt idx="8">
                  <c:v>7.9400000000000123E-2</c:v>
                </c:pt>
                <c:pt idx="9">
                  <c:v>7.8400000000000011E-2</c:v>
                </c:pt>
                <c:pt idx="10">
                  <c:v>0.10290000000000002</c:v>
                </c:pt>
                <c:pt idx="11">
                  <c:v>8.7900000000000006E-2</c:v>
                </c:pt>
                <c:pt idx="12">
                  <c:v>9.4700000000000048E-2</c:v>
                </c:pt>
                <c:pt idx="14">
                  <c:v>0.17319999999999999</c:v>
                </c:pt>
                <c:pt idx="15">
                  <c:v>0.15500000000000036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Chart!$D$6:$D$21</c:f>
              <c:numCache>
                <c:formatCode>0.00%</c:formatCode>
                <c:ptCount val="16"/>
                <c:pt idx="0">
                  <c:v>0.13519999999999999</c:v>
                </c:pt>
                <c:pt idx="1">
                  <c:v>0.1328</c:v>
                </c:pt>
                <c:pt idx="2">
                  <c:v>0.10710000000000017</c:v>
                </c:pt>
                <c:pt idx="3">
                  <c:v>8.7300000000000003E-2</c:v>
                </c:pt>
                <c:pt idx="4">
                  <c:v>0.11550000000000002</c:v>
                </c:pt>
                <c:pt idx="5">
                  <c:v>7.4300000000000185E-2</c:v>
                </c:pt>
                <c:pt idx="6">
                  <c:v>0.1009</c:v>
                </c:pt>
                <c:pt idx="7">
                  <c:v>7.010000000000001E-2</c:v>
                </c:pt>
                <c:pt idx="8">
                  <c:v>7.350000000000001E-2</c:v>
                </c:pt>
                <c:pt idx="9">
                  <c:v>8.4600000000000244E-2</c:v>
                </c:pt>
                <c:pt idx="10">
                  <c:v>9.5200000000000007E-2</c:v>
                </c:pt>
                <c:pt idx="11">
                  <c:v>9.310000000000021E-2</c:v>
                </c:pt>
                <c:pt idx="12">
                  <c:v>7.1499999999999994E-2</c:v>
                </c:pt>
                <c:pt idx="14">
                  <c:v>0.14180000000000001</c:v>
                </c:pt>
                <c:pt idx="15">
                  <c:v>0.14130000000000001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Chart!$E$6:$E$21</c:f>
              <c:numCache>
                <c:formatCode>0.00%</c:formatCode>
                <c:ptCount val="16"/>
                <c:pt idx="0">
                  <c:v>0.18130000000000004</c:v>
                </c:pt>
                <c:pt idx="1">
                  <c:v>0.11770000000000012</c:v>
                </c:pt>
                <c:pt idx="2">
                  <c:v>0.1356</c:v>
                </c:pt>
                <c:pt idx="3">
                  <c:v>0.20820000000000033</c:v>
                </c:pt>
                <c:pt idx="4">
                  <c:v>0.12390000000000002</c:v>
                </c:pt>
                <c:pt idx="5">
                  <c:v>0.1605</c:v>
                </c:pt>
                <c:pt idx="6">
                  <c:v>0.13020000000000001</c:v>
                </c:pt>
                <c:pt idx="7">
                  <c:v>0.15070000000000036</c:v>
                </c:pt>
                <c:pt idx="8">
                  <c:v>0.15170000000000036</c:v>
                </c:pt>
                <c:pt idx="9">
                  <c:v>0.13120000000000001</c:v>
                </c:pt>
                <c:pt idx="10">
                  <c:v>0.10349999999999998</c:v>
                </c:pt>
                <c:pt idx="11">
                  <c:v>0.10639999999999998</c:v>
                </c:pt>
                <c:pt idx="12">
                  <c:v>0.10670000000000017</c:v>
                </c:pt>
                <c:pt idx="14">
                  <c:v>0.19769999999999999</c:v>
                </c:pt>
                <c:pt idx="15">
                  <c:v>9.9600000000000244E-2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Chart!$F$6:$F$21</c:f>
              <c:numCache>
                <c:formatCode>0.00%</c:formatCode>
                <c:ptCount val="16"/>
                <c:pt idx="0">
                  <c:v>0.43800000000000067</c:v>
                </c:pt>
                <c:pt idx="1">
                  <c:v>0.46210000000000001</c:v>
                </c:pt>
                <c:pt idx="2">
                  <c:v>0.5024999999999995</c:v>
                </c:pt>
                <c:pt idx="3">
                  <c:v>0.51100000000000001</c:v>
                </c:pt>
                <c:pt idx="4">
                  <c:v>0.54980000000000062</c:v>
                </c:pt>
                <c:pt idx="5">
                  <c:v>0.56359999999999999</c:v>
                </c:pt>
                <c:pt idx="6">
                  <c:v>0.56820000000000004</c:v>
                </c:pt>
                <c:pt idx="7">
                  <c:v>0.58639999999999959</c:v>
                </c:pt>
                <c:pt idx="8">
                  <c:v>0.61210000000000064</c:v>
                </c:pt>
                <c:pt idx="9">
                  <c:v>0.61510000000000065</c:v>
                </c:pt>
                <c:pt idx="10">
                  <c:v>0.61950000000000005</c:v>
                </c:pt>
                <c:pt idx="11">
                  <c:v>0.62010000000000065</c:v>
                </c:pt>
                <c:pt idx="12">
                  <c:v>0.66940000000000133</c:v>
                </c:pt>
                <c:pt idx="14">
                  <c:v>0.37000000000000038</c:v>
                </c:pt>
                <c:pt idx="15">
                  <c:v>0.40030000000000032</c:v>
                </c:pt>
              </c:numCache>
            </c:numRef>
          </c:val>
        </c:ser>
        <c:gapWidth val="50"/>
        <c:overlap val="100"/>
        <c:axId val="124979072"/>
        <c:axId val="124980608"/>
      </c:barChart>
      <c:catAx>
        <c:axId val="124979072"/>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980608"/>
        <c:crosses val="autoZero"/>
        <c:auto val="1"/>
        <c:lblAlgn val="ctr"/>
        <c:lblOffset val="100"/>
        <c:tickLblSkip val="1"/>
        <c:tickMarkSkip val="1"/>
      </c:catAx>
      <c:valAx>
        <c:axId val="124980608"/>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97907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6/_rels/chart9.xml.rels><?xml version="1.0" encoding="UTF-8" standalone="yes"?>
<Relationships xmlns="http://schemas.openxmlformats.org/package/2006/relationships"><Relationship Id="rId2" Type="http://schemas.openxmlformats.org/officeDocument/2006/relationships/chartUserShapes" Target="../../drawings/slide_16/drawing8.xml"/><Relationship Id="rId1" Type="http://schemas.openxmlformats.org/officeDocument/2006/relationships/package" Target="../../embeddings/slide_16/Microsoft_Office_Excel_Worksheet9.xlsx"/></Relationships>
</file>

<file path=ppt/charts/slide_16/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Chart!$B$6:$B$21</c:f>
              <c:numCache>
                <c:formatCode>0.00%</c:formatCode>
                <c:ptCount val="16"/>
                <c:pt idx="0">
                  <c:v>9.0200000000000002E-2</c:v>
                </c:pt>
                <c:pt idx="1">
                  <c:v>4.3400000000000001E-2</c:v>
                </c:pt>
                <c:pt idx="2">
                  <c:v>4.7300000000000113E-2</c:v>
                </c:pt>
                <c:pt idx="3">
                  <c:v>3.6200000000000052E-2</c:v>
                </c:pt>
                <c:pt idx="4">
                  <c:v>2.4199999999999989E-2</c:v>
                </c:pt>
                <c:pt idx="5">
                  <c:v>5.6000000000000001E-2</c:v>
                </c:pt>
                <c:pt idx="6">
                  <c:v>4.9700000000000133E-2</c:v>
                </c:pt>
                <c:pt idx="7">
                  <c:v>4.3000000000000003E-2</c:v>
                </c:pt>
                <c:pt idx="8">
                  <c:v>2.9700000000000001E-2</c:v>
                </c:pt>
                <c:pt idx="9">
                  <c:v>3.2399999999999998E-2</c:v>
                </c:pt>
                <c:pt idx="10">
                  <c:v>2.3400000000000001E-2</c:v>
                </c:pt>
                <c:pt idx="11">
                  <c:v>2.2500000000000006E-2</c:v>
                </c:pt>
                <c:pt idx="12">
                  <c:v>2.2900000000000011E-2</c:v>
                </c:pt>
                <c:pt idx="14">
                  <c:v>5.16E-2</c:v>
                </c:pt>
                <c:pt idx="15">
                  <c:v>2.6400000000000052E-2</c:v>
                </c:pt>
              </c:numCache>
            </c:numRef>
          </c:val>
        </c:ser>
        <c:ser>
          <c:idx val="2"/>
          <c:order val="1"/>
          <c:tx>
            <c:strRef>
              <c:f>Chart!$C$5</c:f>
              <c:strCache>
                <c:ptCount val="1"/>
                <c:pt idx="0">
                  <c:v>Second</c:v>
                </c:pt>
              </c:strCache>
            </c:strRef>
          </c:tx>
          <c:spPr>
            <a:solidFill>
              <a:schemeClr val="tx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Chart!$C$6:$C$21</c:f>
              <c:numCache>
                <c:formatCode>0.00%</c:formatCode>
                <c:ptCount val="16"/>
                <c:pt idx="0">
                  <c:v>8.8900000000000048E-2</c:v>
                </c:pt>
                <c:pt idx="1">
                  <c:v>8.1800000000000025E-2</c:v>
                </c:pt>
                <c:pt idx="2">
                  <c:v>6.0600000000000001E-2</c:v>
                </c:pt>
                <c:pt idx="3">
                  <c:v>5.2800000000000034E-2</c:v>
                </c:pt>
                <c:pt idx="4">
                  <c:v>2.6700000000000002E-2</c:v>
                </c:pt>
                <c:pt idx="5">
                  <c:v>4.4500000000000033E-2</c:v>
                </c:pt>
                <c:pt idx="6">
                  <c:v>5.9300000000000137E-2</c:v>
                </c:pt>
                <c:pt idx="7">
                  <c:v>4.4100000000000014E-2</c:v>
                </c:pt>
                <c:pt idx="8">
                  <c:v>3.7600000000000085E-2</c:v>
                </c:pt>
                <c:pt idx="9">
                  <c:v>4.1099999999999998E-2</c:v>
                </c:pt>
                <c:pt idx="10">
                  <c:v>4.6300000000000001E-2</c:v>
                </c:pt>
                <c:pt idx="11">
                  <c:v>4.3199999999999995E-2</c:v>
                </c:pt>
                <c:pt idx="12">
                  <c:v>3.44E-2</c:v>
                </c:pt>
                <c:pt idx="14">
                  <c:v>8.6800000000000002E-2</c:v>
                </c:pt>
                <c:pt idx="15">
                  <c:v>3.1399999999999997E-2</c:v>
                </c:pt>
              </c:numCache>
            </c:numRef>
          </c:val>
        </c:ser>
        <c:ser>
          <c:idx val="3"/>
          <c:order val="2"/>
          <c:tx>
            <c:strRef>
              <c:f>Chart!$D$5</c:f>
              <c:strCache>
                <c:ptCount val="1"/>
                <c:pt idx="0">
                  <c:v>Third</c:v>
                </c:pt>
              </c:strCache>
            </c:strRef>
          </c:tx>
          <c:spPr>
            <a:solidFill>
              <a:schemeClr val="bg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Chart!$D$6:$D$21</c:f>
              <c:numCache>
                <c:formatCode>0.00%</c:formatCode>
                <c:ptCount val="16"/>
                <c:pt idx="0">
                  <c:v>0.10840000000000002</c:v>
                </c:pt>
                <c:pt idx="1">
                  <c:v>7.7200000000000019E-2</c:v>
                </c:pt>
                <c:pt idx="2">
                  <c:v>5.7500000000000023E-2</c:v>
                </c:pt>
                <c:pt idx="3">
                  <c:v>6.6000000000000003E-2</c:v>
                </c:pt>
                <c:pt idx="4">
                  <c:v>5.1800000000000013E-2</c:v>
                </c:pt>
                <c:pt idx="5">
                  <c:v>7.7700000000000172E-2</c:v>
                </c:pt>
                <c:pt idx="6">
                  <c:v>7.1900000000000006E-2</c:v>
                </c:pt>
                <c:pt idx="7">
                  <c:v>6.2100000000000023E-2</c:v>
                </c:pt>
                <c:pt idx="8">
                  <c:v>5.1900000000000002E-2</c:v>
                </c:pt>
                <c:pt idx="9">
                  <c:v>5.4200000000000012E-2</c:v>
                </c:pt>
                <c:pt idx="10">
                  <c:v>6.4800000000000024E-2</c:v>
                </c:pt>
                <c:pt idx="11">
                  <c:v>6.5199999999999994E-2</c:v>
                </c:pt>
                <c:pt idx="12">
                  <c:v>6.5699999999999995E-2</c:v>
                </c:pt>
                <c:pt idx="14">
                  <c:v>0.12180000000000002</c:v>
                </c:pt>
                <c:pt idx="15">
                  <c:v>4.1199999999999987E-2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Chart!$E$6:$E$21</c:f>
              <c:numCache>
                <c:formatCode>0.00%</c:formatCode>
                <c:ptCount val="16"/>
                <c:pt idx="0">
                  <c:v>0.19139999999999999</c:v>
                </c:pt>
                <c:pt idx="1">
                  <c:v>0.19220000000000001</c:v>
                </c:pt>
                <c:pt idx="2">
                  <c:v>0.18620000000000042</c:v>
                </c:pt>
                <c:pt idx="3">
                  <c:v>0.17490000000000036</c:v>
                </c:pt>
                <c:pt idx="4">
                  <c:v>0.21250000000000024</c:v>
                </c:pt>
                <c:pt idx="5">
                  <c:v>0.1336</c:v>
                </c:pt>
                <c:pt idx="6">
                  <c:v>0.12120000000000017</c:v>
                </c:pt>
                <c:pt idx="7">
                  <c:v>0.15170000000000036</c:v>
                </c:pt>
                <c:pt idx="8">
                  <c:v>0.18030000000000004</c:v>
                </c:pt>
                <c:pt idx="9">
                  <c:v>0.16270000000000001</c:v>
                </c:pt>
                <c:pt idx="10">
                  <c:v>0.14790000000000036</c:v>
                </c:pt>
                <c:pt idx="11">
                  <c:v>0.14870000000000036</c:v>
                </c:pt>
                <c:pt idx="12">
                  <c:v>0.14780000000000001</c:v>
                </c:pt>
                <c:pt idx="14">
                  <c:v>0.14419999999999999</c:v>
                </c:pt>
                <c:pt idx="15">
                  <c:v>0.20860000000000001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Chart!$F$6:$F$21</c:f>
              <c:numCache>
                <c:formatCode>0.00%</c:formatCode>
                <c:ptCount val="16"/>
                <c:pt idx="0">
                  <c:v>0.52110000000000001</c:v>
                </c:pt>
                <c:pt idx="1">
                  <c:v>0.60540000000000005</c:v>
                </c:pt>
                <c:pt idx="2">
                  <c:v>0.64840000000000064</c:v>
                </c:pt>
                <c:pt idx="3">
                  <c:v>0.67010000000000181</c:v>
                </c:pt>
                <c:pt idx="4">
                  <c:v>0.68480000000000063</c:v>
                </c:pt>
                <c:pt idx="5">
                  <c:v>0.68820000000000003</c:v>
                </c:pt>
                <c:pt idx="6">
                  <c:v>0.69790000000000063</c:v>
                </c:pt>
                <c:pt idx="7">
                  <c:v>0.69899999999999995</c:v>
                </c:pt>
                <c:pt idx="8">
                  <c:v>0.70040000000000002</c:v>
                </c:pt>
                <c:pt idx="9">
                  <c:v>0.70960000000000145</c:v>
                </c:pt>
                <c:pt idx="10">
                  <c:v>0.71760000000000146</c:v>
                </c:pt>
                <c:pt idx="11">
                  <c:v>0.72030000000000005</c:v>
                </c:pt>
                <c:pt idx="12">
                  <c:v>0.72910000000000064</c:v>
                </c:pt>
                <c:pt idx="14">
                  <c:v>0.59549999999999959</c:v>
                </c:pt>
                <c:pt idx="15">
                  <c:v>0.69230000000000003</c:v>
                </c:pt>
              </c:numCache>
            </c:numRef>
          </c:val>
        </c:ser>
        <c:gapWidth val="50"/>
        <c:overlap val="100"/>
        <c:axId val="125241984"/>
        <c:axId val="125247872"/>
      </c:barChart>
      <c:catAx>
        <c:axId val="12524198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247872"/>
        <c:crosses val="autoZero"/>
        <c:auto val="1"/>
        <c:lblAlgn val="ctr"/>
        <c:lblOffset val="100"/>
        <c:tickLblSkip val="1"/>
        <c:tickMarkSkip val="1"/>
      </c:catAx>
      <c:valAx>
        <c:axId val="125247872"/>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2419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7/_rels/chart10.xml.rels><?xml version="1.0" encoding="UTF-8" standalone="yes"?>
<Relationships xmlns="http://schemas.openxmlformats.org/package/2006/relationships"><Relationship Id="rId2" Type="http://schemas.openxmlformats.org/officeDocument/2006/relationships/chartUserShapes" Target="../../drawings/slide_17/drawing9.xml"/><Relationship Id="rId1" Type="http://schemas.openxmlformats.org/officeDocument/2006/relationships/package" Target="../../embeddings/slide_17/Microsoft_Office_Excel_Worksheet10.xlsx"/></Relationships>
</file>

<file path=ppt/charts/slide_17/chart1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Chart!$B$6:$B$21</c:f>
              <c:numCache>
                <c:formatCode>0.00%</c:formatCode>
                <c:ptCount val="16"/>
                <c:pt idx="0">
                  <c:v>1.9400000000000053E-2</c:v>
                </c:pt>
                <c:pt idx="1">
                  <c:v>2.1100000000000001E-2</c:v>
                </c:pt>
                <c:pt idx="2">
                  <c:v>7.6000000000000104E-3</c:v>
                </c:pt>
                <c:pt idx="3">
                  <c:v>2.5100000000000001E-2</c:v>
                </c:pt>
                <c:pt idx="4">
                  <c:v>1.72E-2</c:v>
                </c:pt>
                <c:pt idx="5">
                  <c:v>9.6000000000000026E-3</c:v>
                </c:pt>
                <c:pt idx="6">
                  <c:v>6.8000000000000126E-3</c:v>
                </c:pt>
                <c:pt idx="7">
                  <c:v>1.5900000000000001E-2</c:v>
                </c:pt>
                <c:pt idx="8">
                  <c:v>9.1000000000000004E-3</c:v>
                </c:pt>
                <c:pt idx="9">
                  <c:v>1.3200000000000029E-2</c:v>
                </c:pt>
                <c:pt idx="10">
                  <c:v>6.8000000000000126E-3</c:v>
                </c:pt>
                <c:pt idx="11">
                  <c:v>2.1200000000000042E-2</c:v>
                </c:pt>
                <c:pt idx="12">
                  <c:v>9.1000000000000004E-3</c:v>
                </c:pt>
                <c:pt idx="14">
                  <c:v>1.3200000000000029E-2</c:v>
                </c:pt>
                <c:pt idx="15">
                  <c:v>6.6000000000000034E-3</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Chart!$C$6:$C$21</c:f>
              <c:numCache>
                <c:formatCode>0.00%</c:formatCode>
                <c:ptCount val="16"/>
                <c:pt idx="0">
                  <c:v>3.3799999999999997E-2</c:v>
                </c:pt>
                <c:pt idx="1">
                  <c:v>2.7100000000000006E-2</c:v>
                </c:pt>
                <c:pt idx="2">
                  <c:v>1.1100000000000028E-2</c:v>
                </c:pt>
                <c:pt idx="3">
                  <c:v>1.8499999999999999E-2</c:v>
                </c:pt>
                <c:pt idx="4">
                  <c:v>1.7299999999999996E-2</c:v>
                </c:pt>
                <c:pt idx="5">
                  <c:v>1.6299999999999999E-2</c:v>
                </c:pt>
                <c:pt idx="6">
                  <c:v>1.2100000000000001E-2</c:v>
                </c:pt>
                <c:pt idx="7">
                  <c:v>2.2500000000000006E-2</c:v>
                </c:pt>
                <c:pt idx="8">
                  <c:v>2.2400000000000052E-2</c:v>
                </c:pt>
                <c:pt idx="9">
                  <c:v>1.8300000000000021E-2</c:v>
                </c:pt>
                <c:pt idx="10">
                  <c:v>9.3000000000000287E-3</c:v>
                </c:pt>
                <c:pt idx="11">
                  <c:v>1.9800000000000054E-2</c:v>
                </c:pt>
                <c:pt idx="12">
                  <c:v>5.9000000000000146E-3</c:v>
                </c:pt>
                <c:pt idx="14">
                  <c:v>1.8800000000000042E-2</c:v>
                </c:pt>
                <c:pt idx="15">
                  <c:v>9.1000000000000004E-3</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Chart!$D$6:$D$21</c:f>
              <c:numCache>
                <c:formatCode>0.00%</c:formatCode>
                <c:ptCount val="16"/>
                <c:pt idx="0">
                  <c:v>4.1700000000000001E-2</c:v>
                </c:pt>
                <c:pt idx="1">
                  <c:v>4.2600000000000013E-2</c:v>
                </c:pt>
                <c:pt idx="2">
                  <c:v>2.7300000000000001E-2</c:v>
                </c:pt>
                <c:pt idx="3">
                  <c:v>4.2600000000000013E-2</c:v>
                </c:pt>
                <c:pt idx="4">
                  <c:v>1.8400000000000041E-2</c:v>
                </c:pt>
                <c:pt idx="5">
                  <c:v>2.4500000000000001E-2</c:v>
                </c:pt>
                <c:pt idx="6">
                  <c:v>1.7600000000000001E-2</c:v>
                </c:pt>
                <c:pt idx="7">
                  <c:v>2.4199999999999989E-2</c:v>
                </c:pt>
                <c:pt idx="8">
                  <c:v>2.2600000000000012E-2</c:v>
                </c:pt>
                <c:pt idx="9">
                  <c:v>2.280000000000006E-2</c:v>
                </c:pt>
                <c:pt idx="10">
                  <c:v>1.5900000000000001E-2</c:v>
                </c:pt>
                <c:pt idx="11">
                  <c:v>3.3399999999999999E-2</c:v>
                </c:pt>
                <c:pt idx="12">
                  <c:v>1.5599999999999998E-2</c:v>
                </c:pt>
                <c:pt idx="14">
                  <c:v>2.6599999999999999E-2</c:v>
                </c:pt>
                <c:pt idx="15">
                  <c:v>1.4700000000000001E-2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Chart!$E$6:$E$21</c:f>
              <c:numCache>
                <c:formatCode>0.00%</c:formatCode>
                <c:ptCount val="16"/>
                <c:pt idx="0">
                  <c:v>0.13550000000000001</c:v>
                </c:pt>
                <c:pt idx="1">
                  <c:v>0.12989999999999999</c:v>
                </c:pt>
                <c:pt idx="2">
                  <c:v>0.16850000000000001</c:v>
                </c:pt>
                <c:pt idx="3">
                  <c:v>0.1183</c:v>
                </c:pt>
                <c:pt idx="4">
                  <c:v>0.15030000000000004</c:v>
                </c:pt>
                <c:pt idx="5">
                  <c:v>0.14090000000000033</c:v>
                </c:pt>
                <c:pt idx="6">
                  <c:v>0.13990000000000033</c:v>
                </c:pt>
                <c:pt idx="7">
                  <c:v>0.10870000000000019</c:v>
                </c:pt>
                <c:pt idx="8">
                  <c:v>0.10580000000000002</c:v>
                </c:pt>
                <c:pt idx="9">
                  <c:v>8.2000000000000003E-2</c:v>
                </c:pt>
                <c:pt idx="10">
                  <c:v>0.10390000000000002</c:v>
                </c:pt>
                <c:pt idx="11">
                  <c:v>6.0400000000000023E-2</c:v>
                </c:pt>
                <c:pt idx="12">
                  <c:v>9.3400000000000025E-2</c:v>
                </c:pt>
                <c:pt idx="14">
                  <c:v>0.20469999999999999</c:v>
                </c:pt>
                <c:pt idx="15">
                  <c:v>6.6299999999999998E-2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Chart!$F$6:$F$21</c:f>
              <c:numCache>
                <c:formatCode>0.00%</c:formatCode>
                <c:ptCount val="16"/>
                <c:pt idx="0">
                  <c:v>0.76959999999999995</c:v>
                </c:pt>
                <c:pt idx="1">
                  <c:v>0.77930000000000132</c:v>
                </c:pt>
                <c:pt idx="2">
                  <c:v>0.78549999999999998</c:v>
                </c:pt>
                <c:pt idx="3">
                  <c:v>0.7954</c:v>
                </c:pt>
                <c:pt idx="4">
                  <c:v>0.79679999999999995</c:v>
                </c:pt>
                <c:pt idx="5">
                  <c:v>0.80859999999999999</c:v>
                </c:pt>
                <c:pt idx="6">
                  <c:v>0.82370000000000065</c:v>
                </c:pt>
                <c:pt idx="7">
                  <c:v>0.82870000000000132</c:v>
                </c:pt>
                <c:pt idx="8">
                  <c:v>0.84010000000000062</c:v>
                </c:pt>
                <c:pt idx="9">
                  <c:v>0.8637000000000018</c:v>
                </c:pt>
                <c:pt idx="10">
                  <c:v>0.86410000000000065</c:v>
                </c:pt>
                <c:pt idx="11">
                  <c:v>0.86520000000000064</c:v>
                </c:pt>
                <c:pt idx="12">
                  <c:v>0.87600000000000144</c:v>
                </c:pt>
                <c:pt idx="14">
                  <c:v>0.73670000000000146</c:v>
                </c:pt>
                <c:pt idx="15">
                  <c:v>0.90329999999999999</c:v>
                </c:pt>
              </c:numCache>
            </c:numRef>
          </c:val>
        </c:ser>
        <c:gapWidth val="50"/>
        <c:overlap val="100"/>
        <c:axId val="125517824"/>
        <c:axId val="125519360"/>
      </c:barChart>
      <c:catAx>
        <c:axId val="12551782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519360"/>
        <c:crosses val="autoZero"/>
        <c:auto val="1"/>
        <c:lblAlgn val="ctr"/>
        <c:lblOffset val="100"/>
        <c:tickLblSkip val="1"/>
        <c:tickMarkSkip val="1"/>
      </c:catAx>
      <c:valAx>
        <c:axId val="12551936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51782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8/_rels/chart11.xml.rels><?xml version="1.0" encoding="UTF-8" standalone="yes"?>
<Relationships xmlns="http://schemas.openxmlformats.org/package/2006/relationships"><Relationship Id="rId2" Type="http://schemas.openxmlformats.org/officeDocument/2006/relationships/chartUserShapes" Target="../../drawings/slide_18/drawing10.xml"/><Relationship Id="rId1" Type="http://schemas.openxmlformats.org/officeDocument/2006/relationships/package" Target="../../embeddings/slide_18/Microsoft_Office_Excel_Worksheet11.xlsx"/></Relationships>
</file>

<file path=ppt/charts/slide_18/chart1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Chart!$B$6:$B$21</c:f>
              <c:numCache>
                <c:formatCode>0.00%</c:formatCode>
                <c:ptCount val="16"/>
                <c:pt idx="0">
                  <c:v>1.5800000000000043E-2</c:v>
                </c:pt>
                <c:pt idx="1">
                  <c:v>1.8900000000000042E-2</c:v>
                </c:pt>
                <c:pt idx="2">
                  <c:v>1.170000000000004E-2</c:v>
                </c:pt>
                <c:pt idx="3">
                  <c:v>4.6000000000000034E-3</c:v>
                </c:pt>
                <c:pt idx="4">
                  <c:v>7.1000000000000004E-3</c:v>
                </c:pt>
                <c:pt idx="5">
                  <c:v>3.8000000000000052E-3</c:v>
                </c:pt>
                <c:pt idx="6">
                  <c:v>8.4000000000000047E-3</c:v>
                </c:pt>
                <c:pt idx="7">
                  <c:v>8.0000000000000227E-3</c:v>
                </c:pt>
                <c:pt idx="8">
                  <c:v>3.8000000000000052E-3</c:v>
                </c:pt>
                <c:pt idx="9">
                  <c:v>1.0100000000000001E-2</c:v>
                </c:pt>
                <c:pt idx="10">
                  <c:v>5.5000000000000014E-3</c:v>
                </c:pt>
                <c:pt idx="11">
                  <c:v>2.8999999999999998E-3</c:v>
                </c:pt>
                <c:pt idx="12">
                  <c:v>1.2500000000000001E-2</c:v>
                </c:pt>
                <c:pt idx="14">
                  <c:v>3.7000000000000106E-3</c:v>
                </c:pt>
                <c:pt idx="15">
                  <c:v>1.5100000000000021E-2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Chart!$C$6:$C$21</c:f>
              <c:numCache>
                <c:formatCode>0.00%</c:formatCode>
                <c:ptCount val="16"/>
                <c:pt idx="0">
                  <c:v>1.6000000000000021E-2</c:v>
                </c:pt>
                <c:pt idx="1">
                  <c:v>1.1299999999999998E-2</c:v>
                </c:pt>
                <c:pt idx="2">
                  <c:v>3.3000000000000052E-3</c:v>
                </c:pt>
                <c:pt idx="3">
                  <c:v>9.6000000000000026E-3</c:v>
                </c:pt>
                <c:pt idx="4">
                  <c:v>9.0000000000000028E-3</c:v>
                </c:pt>
                <c:pt idx="5">
                  <c:v>1.2100000000000001E-2</c:v>
                </c:pt>
                <c:pt idx="6">
                  <c:v>1.1000000000000031E-3</c:v>
                </c:pt>
                <c:pt idx="7">
                  <c:v>4.5000000000000014E-3</c:v>
                </c:pt>
                <c:pt idx="8">
                  <c:v>5.0000000000000105E-3</c:v>
                </c:pt>
                <c:pt idx="9">
                  <c:v>1.3299999999999998E-2</c:v>
                </c:pt>
                <c:pt idx="10">
                  <c:v>9.0000000000000028E-3</c:v>
                </c:pt>
                <c:pt idx="11">
                  <c:v>1.0800000000000021E-2</c:v>
                </c:pt>
                <c:pt idx="12">
                  <c:v>1.3800000000000038E-2</c:v>
                </c:pt>
                <c:pt idx="14">
                  <c:v>7.0000000000000114E-3</c:v>
                </c:pt>
                <c:pt idx="15">
                  <c:v>7.3000000000000105E-3</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Chart!$D$6:$D$21</c:f>
              <c:numCache>
                <c:formatCode>0.00%</c:formatCode>
                <c:ptCount val="16"/>
                <c:pt idx="0">
                  <c:v>3.5400000000000001E-2</c:v>
                </c:pt>
                <c:pt idx="1">
                  <c:v>1.7899999999999999E-2</c:v>
                </c:pt>
                <c:pt idx="2">
                  <c:v>1.0200000000000001E-2</c:v>
                </c:pt>
                <c:pt idx="3">
                  <c:v>1.1299999999999998E-2</c:v>
                </c:pt>
                <c:pt idx="4">
                  <c:v>1.6299999999999999E-2</c:v>
                </c:pt>
                <c:pt idx="5">
                  <c:v>2.1999999999999999E-2</c:v>
                </c:pt>
                <c:pt idx="6">
                  <c:v>1.8800000000000042E-2</c:v>
                </c:pt>
                <c:pt idx="7">
                  <c:v>1.2600000000000005E-2</c:v>
                </c:pt>
                <c:pt idx="8">
                  <c:v>1.2600000000000005E-2</c:v>
                </c:pt>
                <c:pt idx="9">
                  <c:v>2.2500000000000006E-2</c:v>
                </c:pt>
                <c:pt idx="10">
                  <c:v>1.4100000000000001E-2</c:v>
                </c:pt>
                <c:pt idx="11">
                  <c:v>1.0600000000000021E-2</c:v>
                </c:pt>
                <c:pt idx="12">
                  <c:v>2.0799999999999999E-2</c:v>
                </c:pt>
                <c:pt idx="14">
                  <c:v>2.7000000000000059E-2</c:v>
                </c:pt>
                <c:pt idx="15">
                  <c:v>2.0000000000000011E-2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Chart!$E$6:$E$21</c:f>
              <c:numCache>
                <c:formatCode>0.00%</c:formatCode>
                <c:ptCount val="16"/>
                <c:pt idx="0">
                  <c:v>0.15050000000000024</c:v>
                </c:pt>
                <c:pt idx="1">
                  <c:v>0.15080000000000021</c:v>
                </c:pt>
                <c:pt idx="2">
                  <c:v>0.16689999999999999</c:v>
                </c:pt>
                <c:pt idx="3">
                  <c:v>0.13139999999999999</c:v>
                </c:pt>
                <c:pt idx="4">
                  <c:v>0.11660000000000002</c:v>
                </c:pt>
                <c:pt idx="5">
                  <c:v>0.10820000000000018</c:v>
                </c:pt>
                <c:pt idx="6">
                  <c:v>0.11</c:v>
                </c:pt>
                <c:pt idx="7">
                  <c:v>0.10910000000000017</c:v>
                </c:pt>
                <c:pt idx="8">
                  <c:v>0.10360000000000009</c:v>
                </c:pt>
                <c:pt idx="9">
                  <c:v>7.8900000000000012E-2</c:v>
                </c:pt>
                <c:pt idx="10">
                  <c:v>8.9200000000000043E-2</c:v>
                </c:pt>
                <c:pt idx="11">
                  <c:v>8.4400000000000003E-2</c:v>
                </c:pt>
                <c:pt idx="12">
                  <c:v>5.4100000000000023E-2</c:v>
                </c:pt>
                <c:pt idx="14">
                  <c:v>0.19400000000000001</c:v>
                </c:pt>
                <c:pt idx="15">
                  <c:v>7.4600000000000014E-2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Chart!$F$6:$F$21</c:f>
              <c:numCache>
                <c:formatCode>0.00%</c:formatCode>
                <c:ptCount val="16"/>
                <c:pt idx="0">
                  <c:v>0.7823</c:v>
                </c:pt>
                <c:pt idx="1">
                  <c:v>0.80110000000000003</c:v>
                </c:pt>
                <c:pt idx="2">
                  <c:v>0.80780000000000063</c:v>
                </c:pt>
                <c:pt idx="3">
                  <c:v>0.84300000000000064</c:v>
                </c:pt>
                <c:pt idx="4">
                  <c:v>0.85100000000000064</c:v>
                </c:pt>
                <c:pt idx="5">
                  <c:v>0.85390000000000132</c:v>
                </c:pt>
                <c:pt idx="6">
                  <c:v>0.86160000000000181</c:v>
                </c:pt>
                <c:pt idx="7">
                  <c:v>0.8657000000000018</c:v>
                </c:pt>
                <c:pt idx="8">
                  <c:v>0.87500000000000144</c:v>
                </c:pt>
                <c:pt idx="9">
                  <c:v>0.87520000000000064</c:v>
                </c:pt>
                <c:pt idx="10">
                  <c:v>0.88219999999999998</c:v>
                </c:pt>
                <c:pt idx="11">
                  <c:v>0.89129999999999998</c:v>
                </c:pt>
                <c:pt idx="12">
                  <c:v>0.89870000000000005</c:v>
                </c:pt>
                <c:pt idx="14">
                  <c:v>0.76830000000000065</c:v>
                </c:pt>
                <c:pt idx="15">
                  <c:v>0.88290000000000002</c:v>
                </c:pt>
              </c:numCache>
            </c:numRef>
          </c:val>
        </c:ser>
        <c:gapWidth val="50"/>
        <c:overlap val="100"/>
        <c:axId val="125674240"/>
        <c:axId val="125675776"/>
      </c:barChart>
      <c:catAx>
        <c:axId val="12567424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675776"/>
        <c:crosses val="autoZero"/>
        <c:auto val="1"/>
        <c:lblAlgn val="ctr"/>
        <c:lblOffset val="100"/>
        <c:tickLblSkip val="1"/>
        <c:tickMarkSkip val="1"/>
      </c:catAx>
      <c:valAx>
        <c:axId val="12567577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67424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20/_rels/chart12.xml.rels><?xml version="1.0" encoding="UTF-8" standalone="yes"?>
<Relationships xmlns="http://schemas.openxmlformats.org/package/2006/relationships"><Relationship Id="rId1" Type="http://schemas.openxmlformats.org/officeDocument/2006/relationships/package" Target="../../embeddings/slide_20/Microsoft_Office_Excel_Worksheet12.xlsx"/></Relationships>
</file>

<file path=ppt/charts/slide_20/chart1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0.32300000000000056</c:v>
                </c:pt>
                <c:pt idx="1">
                  <c:v>0.11720000000000012</c:v>
                </c:pt>
                <c:pt idx="2">
                  <c:v>0.16489999999999999</c:v>
                </c:pt>
                <c:pt idx="3">
                  <c:v>4.6599999999999996E-2</c:v>
                </c:pt>
                <c:pt idx="4">
                  <c:v>9.0200000000000002E-2</c:v>
                </c:pt>
                <c:pt idx="5">
                  <c:v>0.1013</c:v>
                </c:pt>
                <c:pt idx="6">
                  <c:v>8.4600000000000175E-2</c:v>
                </c:pt>
                <c:pt idx="7">
                  <c:v>2.4199999999999989E-2</c:v>
                </c:pt>
                <c:pt idx="8">
                  <c:v>7.6000000000000078E-3</c:v>
                </c:pt>
                <c:pt idx="9">
                  <c:v>1.1700000000000028E-2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0.19620000000000001</c:v>
                </c:pt>
                <c:pt idx="1">
                  <c:v>0.1328</c:v>
                </c:pt>
                <c:pt idx="2">
                  <c:v>0.13890000000000025</c:v>
                </c:pt>
                <c:pt idx="3">
                  <c:v>0.1173</c:v>
                </c:pt>
                <c:pt idx="4">
                  <c:v>0.1188</c:v>
                </c:pt>
                <c:pt idx="5">
                  <c:v>0.11720000000000012</c:v>
                </c:pt>
                <c:pt idx="6">
                  <c:v>0.10890000000000002</c:v>
                </c:pt>
                <c:pt idx="7">
                  <c:v>2.6700000000000002E-2</c:v>
                </c:pt>
                <c:pt idx="8">
                  <c:v>1.1100000000000023E-2</c:v>
                </c:pt>
                <c:pt idx="9">
                  <c:v>3.3000000000000039E-3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0.15190000000000031</c:v>
                </c:pt>
                <c:pt idx="1">
                  <c:v>0.13969999999999999</c:v>
                </c:pt>
                <c:pt idx="2">
                  <c:v>0.1024</c:v>
                </c:pt>
                <c:pt idx="3">
                  <c:v>0.15740000000000037</c:v>
                </c:pt>
                <c:pt idx="4">
                  <c:v>0.12720000000000001</c:v>
                </c:pt>
                <c:pt idx="5">
                  <c:v>0.11620000000000009</c:v>
                </c:pt>
                <c:pt idx="6">
                  <c:v>8.7300000000000003E-2</c:v>
                </c:pt>
                <c:pt idx="7">
                  <c:v>5.1800000000000013E-2</c:v>
                </c:pt>
                <c:pt idx="8">
                  <c:v>2.7300000000000001E-2</c:v>
                </c:pt>
                <c:pt idx="9">
                  <c:v>1.0200000000000001E-2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0.1426</c:v>
                </c:pt>
                <c:pt idx="1">
                  <c:v>0.22289999999999999</c:v>
                </c:pt>
                <c:pt idx="2">
                  <c:v>0.1913</c:v>
                </c:pt>
                <c:pt idx="3">
                  <c:v>0.24480000000000021</c:v>
                </c:pt>
                <c:pt idx="4">
                  <c:v>0.22739999999999999</c:v>
                </c:pt>
                <c:pt idx="5">
                  <c:v>0.20790000000000028</c:v>
                </c:pt>
                <c:pt idx="6">
                  <c:v>0.20820000000000025</c:v>
                </c:pt>
                <c:pt idx="7">
                  <c:v>0.21250000000000024</c:v>
                </c:pt>
                <c:pt idx="8">
                  <c:v>0.16850000000000001</c:v>
                </c:pt>
                <c:pt idx="9">
                  <c:v>0.16689999999999999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0.18630000000000024</c:v>
                </c:pt>
                <c:pt idx="1">
                  <c:v>0.38730000000000075</c:v>
                </c:pt>
                <c:pt idx="2">
                  <c:v>0.40250000000000002</c:v>
                </c:pt>
                <c:pt idx="3">
                  <c:v>0.43380000000000063</c:v>
                </c:pt>
                <c:pt idx="4">
                  <c:v>0.43630000000000063</c:v>
                </c:pt>
                <c:pt idx="5">
                  <c:v>0.45740000000000008</c:v>
                </c:pt>
                <c:pt idx="6">
                  <c:v>0.51100000000000001</c:v>
                </c:pt>
                <c:pt idx="7">
                  <c:v>0.68480000000000063</c:v>
                </c:pt>
                <c:pt idx="8">
                  <c:v>0.78549999999999998</c:v>
                </c:pt>
                <c:pt idx="9">
                  <c:v>0.80780000000000063</c:v>
                </c:pt>
              </c:numCache>
            </c:numRef>
          </c:val>
        </c:ser>
        <c:gapWidth val="50"/>
        <c:overlap val="100"/>
        <c:axId val="126941440"/>
        <c:axId val="127049728"/>
      </c:barChart>
      <c:catAx>
        <c:axId val="126941440"/>
        <c:scaling>
          <c:orientation val="maxMin"/>
        </c:scaling>
        <c:delete val="0"/>
        <c:axPos val="l"/>
        <c:majorTickMark val="none"/>
        <c:tickLblPos val="nextTo"/>
        <c:txPr>
          <a:bodyPr rot="0" vert="horz"/>
          <a:lstStyle/>
          <a:p>
            <a:pPr>
              <a:defRPr/>
            </a:pPr>
            <a:endParaRPr lang="en-US"/>
          </a:p>
        </c:txPr>
        <c:crossAx val="127049728"/>
        <c:crosses val="autoZero"/>
        <c:auto val="1"/>
        <c:lblAlgn val="ctr"/>
        <c:lblOffset val="100"/>
        <c:tickLblSkip val="1"/>
      </c:catAx>
      <c:valAx>
        <c:axId val="127049728"/>
        <c:scaling>
          <c:orientation val="minMax"/>
          <c:max val="1"/>
        </c:scaling>
        <c:delete val="0"/>
        <c:axPos val="t"/>
        <c:numFmt formatCode="0%" sourceLinked="0"/>
        <c:tickLblPos val="nextTo"/>
        <c:crossAx val="12694144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1/_rels/chart13.xml.rels><?xml version="1.0" encoding="UTF-8" standalone="yes"?>
<Relationships xmlns="http://schemas.openxmlformats.org/package/2006/relationships"><Relationship Id="rId1" Type="http://schemas.openxmlformats.org/officeDocument/2006/relationships/package" Target="../../embeddings/slide_21/Microsoft_Office_Excel_Worksheet13.xlsx"/></Relationships>
</file>

<file path=ppt/charts/slide_21/chart1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0.15700000000000028</c:v>
                </c:pt>
                <c:pt idx="1">
                  <c:v>0.18670000000000031</c:v>
                </c:pt>
                <c:pt idx="2">
                  <c:v>0.1633</c:v>
                </c:pt>
                <c:pt idx="3">
                  <c:v>0.10929999999999999</c:v>
                </c:pt>
                <c:pt idx="4">
                  <c:v>6.9600000000000023E-2</c:v>
                </c:pt>
                <c:pt idx="5">
                  <c:v>9.2600000000000002E-2</c:v>
                </c:pt>
                <c:pt idx="6">
                  <c:v>3.49E-2</c:v>
                </c:pt>
                <c:pt idx="7">
                  <c:v>5.6000000000000001E-2</c:v>
                </c:pt>
                <c:pt idx="8">
                  <c:v>1.3200000000000022E-2</c:v>
                </c:pt>
                <c:pt idx="9">
                  <c:v>1.0100000000000001E-2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0.15390000000000031</c:v>
                </c:pt>
                <c:pt idx="1">
                  <c:v>0.14870000000000028</c:v>
                </c:pt>
                <c:pt idx="2">
                  <c:v>0.12130000000000002</c:v>
                </c:pt>
                <c:pt idx="3">
                  <c:v>0.14860000000000001</c:v>
                </c:pt>
                <c:pt idx="4">
                  <c:v>9.240000000000001E-2</c:v>
                </c:pt>
                <c:pt idx="5">
                  <c:v>8.7900000000000006E-2</c:v>
                </c:pt>
                <c:pt idx="6">
                  <c:v>6.3899999999999998E-2</c:v>
                </c:pt>
                <c:pt idx="7">
                  <c:v>4.4500000000000033E-2</c:v>
                </c:pt>
                <c:pt idx="8">
                  <c:v>1.8300000000000021E-2</c:v>
                </c:pt>
                <c:pt idx="9">
                  <c:v>1.3299999999999998E-2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0.15330000000000021</c:v>
                </c:pt>
                <c:pt idx="1">
                  <c:v>0.11660000000000002</c:v>
                </c:pt>
                <c:pt idx="2">
                  <c:v>0.14610000000000001</c:v>
                </c:pt>
                <c:pt idx="3">
                  <c:v>8.72E-2</c:v>
                </c:pt>
                <c:pt idx="4">
                  <c:v>9.1000000000000025E-2</c:v>
                </c:pt>
                <c:pt idx="5">
                  <c:v>9.3100000000000155E-2</c:v>
                </c:pt>
                <c:pt idx="6">
                  <c:v>8.2300000000000012E-2</c:v>
                </c:pt>
                <c:pt idx="7">
                  <c:v>7.770000000000013E-2</c:v>
                </c:pt>
                <c:pt idx="8">
                  <c:v>2.2800000000000046E-2</c:v>
                </c:pt>
                <c:pt idx="9">
                  <c:v>2.2500000000000006E-2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0.1348</c:v>
                </c:pt>
                <c:pt idx="1">
                  <c:v>0.11820000000000012</c:v>
                </c:pt>
                <c:pt idx="2">
                  <c:v>0.13930000000000001</c:v>
                </c:pt>
                <c:pt idx="3">
                  <c:v>0.14530000000000001</c:v>
                </c:pt>
                <c:pt idx="4">
                  <c:v>0.12770000000000001</c:v>
                </c:pt>
                <c:pt idx="5">
                  <c:v>0.10639999999999998</c:v>
                </c:pt>
                <c:pt idx="6">
                  <c:v>0.14960000000000001</c:v>
                </c:pt>
                <c:pt idx="7">
                  <c:v>0.1336</c:v>
                </c:pt>
                <c:pt idx="8">
                  <c:v>8.2000000000000003E-2</c:v>
                </c:pt>
                <c:pt idx="9">
                  <c:v>7.8900000000000012E-2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0.40100000000000002</c:v>
                </c:pt>
                <c:pt idx="1">
                  <c:v>0.42980000000000063</c:v>
                </c:pt>
                <c:pt idx="2">
                  <c:v>0.43010000000000032</c:v>
                </c:pt>
                <c:pt idx="3">
                  <c:v>0.50970000000000004</c:v>
                </c:pt>
                <c:pt idx="4">
                  <c:v>0.61939999999999995</c:v>
                </c:pt>
                <c:pt idx="5">
                  <c:v>0.62010000000000065</c:v>
                </c:pt>
                <c:pt idx="6">
                  <c:v>0.66930000000000112</c:v>
                </c:pt>
                <c:pt idx="7">
                  <c:v>0.68820000000000003</c:v>
                </c:pt>
                <c:pt idx="8">
                  <c:v>0.86370000000000124</c:v>
                </c:pt>
                <c:pt idx="9">
                  <c:v>0.87520000000000064</c:v>
                </c:pt>
              </c:numCache>
            </c:numRef>
          </c:val>
        </c:ser>
        <c:gapWidth val="50"/>
        <c:overlap val="100"/>
        <c:axId val="127167872"/>
        <c:axId val="127194240"/>
      </c:barChart>
      <c:catAx>
        <c:axId val="127167872"/>
        <c:scaling>
          <c:orientation val="maxMin"/>
        </c:scaling>
        <c:delete val="0"/>
        <c:axPos val="l"/>
        <c:majorTickMark val="none"/>
        <c:tickLblPos val="nextTo"/>
        <c:txPr>
          <a:bodyPr rot="0" vert="horz"/>
          <a:lstStyle/>
          <a:p>
            <a:pPr>
              <a:defRPr/>
            </a:pPr>
            <a:endParaRPr lang="en-US"/>
          </a:p>
        </c:txPr>
        <c:crossAx val="127194240"/>
        <c:crosses val="autoZero"/>
        <c:auto val="1"/>
        <c:lblAlgn val="ctr"/>
        <c:lblOffset val="100"/>
        <c:tickLblSkip val="1"/>
      </c:catAx>
      <c:valAx>
        <c:axId val="127194240"/>
        <c:scaling>
          <c:orientation val="minMax"/>
          <c:max val="1"/>
        </c:scaling>
        <c:delete val="0"/>
        <c:axPos val="t"/>
        <c:numFmt formatCode="0%" sourceLinked="0"/>
        <c:tickLblPos val="nextTo"/>
        <c:crossAx val="1271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2/_rels/chart14.xml.rels><?xml version="1.0" encoding="UTF-8" standalone="yes"?>
<Relationships xmlns="http://schemas.openxmlformats.org/package/2006/relationships"><Relationship Id="rId1" Type="http://schemas.openxmlformats.org/officeDocument/2006/relationships/package" Target="../../embeddings/slide_22/Microsoft_Office_Excel_Worksheet14.xlsx"/></Relationships>
</file>

<file path=ppt/charts/slide_22/chart1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Chart!$B$6:$K$6</c:f>
              <c:numCache>
                <c:formatCode>0.00%</c:formatCode>
                <c:ptCount val="10"/>
                <c:pt idx="0">
                  <c:v>0.25850000000000001</c:v>
                </c:pt>
                <c:pt idx="1">
                  <c:v>0.23100000000000001</c:v>
                </c:pt>
                <c:pt idx="2">
                  <c:v>0.1178</c:v>
                </c:pt>
                <c:pt idx="3">
                  <c:v>0.1118</c:v>
                </c:pt>
                <c:pt idx="4">
                  <c:v>6.9400000000000114E-2</c:v>
                </c:pt>
                <c:pt idx="5">
                  <c:v>4.3400000000000001E-2</c:v>
                </c:pt>
                <c:pt idx="6">
                  <c:v>2.3800000000000002E-2</c:v>
                </c:pt>
                <c:pt idx="7">
                  <c:v>5.7800000000000087E-2</c:v>
                </c:pt>
                <c:pt idx="8">
                  <c:v>2.5100000000000001E-2</c:v>
                </c:pt>
                <c:pt idx="9">
                  <c:v>5.5000000000000014E-3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Chart!$B$7:$K$7</c:f>
              <c:numCache>
                <c:formatCode>0.00%</c:formatCode>
                <c:ptCount val="10"/>
                <c:pt idx="0">
                  <c:v>0.16309999999999999</c:v>
                </c:pt>
                <c:pt idx="1">
                  <c:v>0.13900000000000001</c:v>
                </c:pt>
                <c:pt idx="2">
                  <c:v>0.1366</c:v>
                </c:pt>
                <c:pt idx="3">
                  <c:v>0.1321</c:v>
                </c:pt>
                <c:pt idx="4">
                  <c:v>0.10260000000000002</c:v>
                </c:pt>
                <c:pt idx="5">
                  <c:v>8.1800000000000025E-2</c:v>
                </c:pt>
                <c:pt idx="6">
                  <c:v>6.6699999999999995E-2</c:v>
                </c:pt>
                <c:pt idx="7">
                  <c:v>9.4700000000000048E-2</c:v>
                </c:pt>
                <c:pt idx="8">
                  <c:v>1.8499999999999999E-2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Chart!$B$8:$K$8</c:f>
              <c:numCache>
                <c:formatCode>0.00%</c:formatCode>
                <c:ptCount val="10"/>
                <c:pt idx="0">
                  <c:v>0.14280000000000001</c:v>
                </c:pt>
                <c:pt idx="1">
                  <c:v>0.11660000000000002</c:v>
                </c:pt>
                <c:pt idx="2">
                  <c:v>0.16120000000000001</c:v>
                </c:pt>
                <c:pt idx="3">
                  <c:v>0.1283</c:v>
                </c:pt>
                <c:pt idx="4">
                  <c:v>9.2700000000000005E-2</c:v>
                </c:pt>
                <c:pt idx="5">
                  <c:v>7.7200000000000019E-2</c:v>
                </c:pt>
                <c:pt idx="6">
                  <c:v>9.7100000000000006E-2</c:v>
                </c:pt>
                <c:pt idx="7">
                  <c:v>7.1499999999999994E-2</c:v>
                </c:pt>
                <c:pt idx="8">
                  <c:v>4.2600000000000013E-2</c:v>
                </c:pt>
                <c:pt idx="9">
                  <c:v>1.4100000000000001E-2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Chart!$B$9:$K$9</c:f>
              <c:numCache>
                <c:formatCode>0.00%</c:formatCode>
                <c:ptCount val="10"/>
                <c:pt idx="0">
                  <c:v>0.13930000000000001</c:v>
                </c:pt>
                <c:pt idx="1">
                  <c:v>0.13200000000000001</c:v>
                </c:pt>
                <c:pt idx="2">
                  <c:v>0.16839999999999999</c:v>
                </c:pt>
                <c:pt idx="3">
                  <c:v>0.20130000000000001</c:v>
                </c:pt>
                <c:pt idx="4">
                  <c:v>0.19040000000000001</c:v>
                </c:pt>
                <c:pt idx="5">
                  <c:v>0.19220000000000001</c:v>
                </c:pt>
                <c:pt idx="6">
                  <c:v>0.17590000000000028</c:v>
                </c:pt>
                <c:pt idx="7">
                  <c:v>0.10670000000000013</c:v>
                </c:pt>
                <c:pt idx="8">
                  <c:v>0.1183</c:v>
                </c:pt>
                <c:pt idx="9">
                  <c:v>8.9200000000000043E-2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Chart!$B$10:$K$10</c:f>
              <c:numCache>
                <c:formatCode>0.00%</c:formatCode>
                <c:ptCount val="10"/>
                <c:pt idx="0">
                  <c:v>0.29630000000000056</c:v>
                </c:pt>
                <c:pt idx="1">
                  <c:v>0.38140000000000063</c:v>
                </c:pt>
                <c:pt idx="2">
                  <c:v>0.41590000000000032</c:v>
                </c:pt>
                <c:pt idx="3">
                  <c:v>0.42650000000000032</c:v>
                </c:pt>
                <c:pt idx="4">
                  <c:v>0.54490000000000005</c:v>
                </c:pt>
                <c:pt idx="5">
                  <c:v>0.60540000000000005</c:v>
                </c:pt>
                <c:pt idx="6">
                  <c:v>0.63649999999999995</c:v>
                </c:pt>
                <c:pt idx="7">
                  <c:v>0.66940000000000099</c:v>
                </c:pt>
                <c:pt idx="8">
                  <c:v>0.7954</c:v>
                </c:pt>
                <c:pt idx="9">
                  <c:v>0.88219999999999998</c:v>
                </c:pt>
              </c:numCache>
            </c:numRef>
          </c:val>
        </c:ser>
        <c:gapWidth val="50"/>
        <c:overlap val="100"/>
        <c:axId val="127406848"/>
        <c:axId val="127408384"/>
      </c:barChart>
      <c:catAx>
        <c:axId val="127406848"/>
        <c:scaling>
          <c:orientation val="maxMin"/>
        </c:scaling>
        <c:delete val="0"/>
        <c:axPos val="l"/>
        <c:majorTickMark val="none"/>
        <c:tickLblPos val="nextTo"/>
        <c:txPr>
          <a:bodyPr rot="0" vert="horz"/>
          <a:lstStyle/>
          <a:p>
            <a:pPr>
              <a:defRPr/>
            </a:pPr>
            <a:endParaRPr lang="en-US"/>
          </a:p>
        </c:txPr>
        <c:crossAx val="127408384"/>
        <c:crosses val="autoZero"/>
        <c:auto val="1"/>
        <c:lblAlgn val="ctr"/>
        <c:lblOffset val="100"/>
        <c:tickLblSkip val="1"/>
      </c:catAx>
      <c:valAx>
        <c:axId val="127408384"/>
        <c:scaling>
          <c:orientation val="minMax"/>
          <c:max val="1"/>
        </c:scaling>
        <c:delete val="0"/>
        <c:axPos val="t"/>
        <c:numFmt formatCode="0%" sourceLinked="0"/>
        <c:tickLblPos val="nextTo"/>
        <c:crossAx val="127406848"/>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3/_rels/chart15.xml.rels><?xml version="1.0" encoding="UTF-8" standalone="yes"?>
<Relationships xmlns="http://schemas.openxmlformats.org/package/2006/relationships"><Relationship Id="rId1" Type="http://schemas.openxmlformats.org/officeDocument/2006/relationships/package" Target="../../embeddings/slide_23/Microsoft_Office_Excel_Worksheet15.xlsx"/></Relationships>
</file>

<file path=ppt/charts/slide_23/chart1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0.20039999999999999</c:v>
                </c:pt>
                <c:pt idx="1">
                  <c:v>0.18750000000000028</c:v>
                </c:pt>
                <c:pt idx="2">
                  <c:v>8.3200000000000024E-2</c:v>
                </c:pt>
                <c:pt idx="3">
                  <c:v>0.1326</c:v>
                </c:pt>
                <c:pt idx="4">
                  <c:v>7.3800000000000004E-2</c:v>
                </c:pt>
                <c:pt idx="5">
                  <c:v>0.1158</c:v>
                </c:pt>
                <c:pt idx="6">
                  <c:v>9.0800000000000006E-2</c:v>
                </c:pt>
                <c:pt idx="7">
                  <c:v>4.3000000000000003E-2</c:v>
                </c:pt>
                <c:pt idx="8">
                  <c:v>1.5900000000000001E-2</c:v>
                </c:pt>
                <c:pt idx="9">
                  <c:v>3.8000000000000039E-3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0.15900000000000028</c:v>
                </c:pt>
                <c:pt idx="1">
                  <c:v>0.15060000000000001</c:v>
                </c:pt>
                <c:pt idx="2">
                  <c:v>0.1258</c:v>
                </c:pt>
                <c:pt idx="3">
                  <c:v>0.12790000000000001</c:v>
                </c:pt>
                <c:pt idx="4">
                  <c:v>0.1258</c:v>
                </c:pt>
                <c:pt idx="5">
                  <c:v>0.10760000000000013</c:v>
                </c:pt>
                <c:pt idx="6">
                  <c:v>7.8400000000000011E-2</c:v>
                </c:pt>
                <c:pt idx="7">
                  <c:v>4.4100000000000014E-2</c:v>
                </c:pt>
                <c:pt idx="8">
                  <c:v>2.2500000000000006E-2</c:v>
                </c:pt>
                <c:pt idx="9">
                  <c:v>5.0000000000000079E-3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0.13600000000000001</c:v>
                </c:pt>
                <c:pt idx="1">
                  <c:v>0.10690000000000002</c:v>
                </c:pt>
                <c:pt idx="2">
                  <c:v>0.14630000000000001</c:v>
                </c:pt>
                <c:pt idx="3">
                  <c:v>0.1298</c:v>
                </c:pt>
                <c:pt idx="4">
                  <c:v>0.1391</c:v>
                </c:pt>
                <c:pt idx="5">
                  <c:v>0.10510000000000012</c:v>
                </c:pt>
                <c:pt idx="6">
                  <c:v>8.4600000000000175E-2</c:v>
                </c:pt>
                <c:pt idx="7">
                  <c:v>6.2100000000000023E-2</c:v>
                </c:pt>
                <c:pt idx="8">
                  <c:v>2.4199999999999989E-2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0.14510000000000001</c:v>
                </c:pt>
                <c:pt idx="1">
                  <c:v>0.14650000000000021</c:v>
                </c:pt>
                <c:pt idx="2">
                  <c:v>0.20870000000000025</c:v>
                </c:pt>
                <c:pt idx="3">
                  <c:v>0.15770000000000031</c:v>
                </c:pt>
                <c:pt idx="4">
                  <c:v>0.17820000000000025</c:v>
                </c:pt>
                <c:pt idx="5">
                  <c:v>0.14980000000000004</c:v>
                </c:pt>
                <c:pt idx="6">
                  <c:v>0.13120000000000001</c:v>
                </c:pt>
                <c:pt idx="7">
                  <c:v>0.15170000000000028</c:v>
                </c:pt>
                <c:pt idx="8">
                  <c:v>0.10870000000000014</c:v>
                </c:pt>
                <c:pt idx="9">
                  <c:v>0.10360000000000009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0.35960000000000031</c:v>
                </c:pt>
                <c:pt idx="1">
                  <c:v>0.40860000000000002</c:v>
                </c:pt>
                <c:pt idx="2">
                  <c:v>0.4360000000000005</c:v>
                </c:pt>
                <c:pt idx="3">
                  <c:v>0.45200000000000001</c:v>
                </c:pt>
                <c:pt idx="4">
                  <c:v>0.48310000000000008</c:v>
                </c:pt>
                <c:pt idx="5">
                  <c:v>0.52159999999999951</c:v>
                </c:pt>
                <c:pt idx="6">
                  <c:v>0.61510000000000065</c:v>
                </c:pt>
                <c:pt idx="7">
                  <c:v>0.69899999999999995</c:v>
                </c:pt>
                <c:pt idx="8">
                  <c:v>0.82870000000000099</c:v>
                </c:pt>
                <c:pt idx="9">
                  <c:v>0.87500000000000111</c:v>
                </c:pt>
              </c:numCache>
            </c:numRef>
          </c:val>
        </c:ser>
        <c:gapWidth val="50"/>
        <c:overlap val="100"/>
        <c:axId val="127506304"/>
        <c:axId val="127507840"/>
      </c:barChart>
      <c:catAx>
        <c:axId val="127506304"/>
        <c:scaling>
          <c:orientation val="maxMin"/>
        </c:scaling>
        <c:delete val="0"/>
        <c:axPos val="l"/>
        <c:majorTickMark val="none"/>
        <c:tickLblPos val="nextTo"/>
        <c:txPr>
          <a:bodyPr rot="0" vert="horz"/>
          <a:lstStyle/>
          <a:p>
            <a:pPr>
              <a:defRPr/>
            </a:pPr>
            <a:endParaRPr lang="en-US"/>
          </a:p>
        </c:txPr>
        <c:crossAx val="127507840"/>
        <c:crosses val="autoZero"/>
        <c:auto val="1"/>
        <c:lblAlgn val="ctr"/>
        <c:lblOffset val="100"/>
        <c:tickLblSkip val="1"/>
      </c:catAx>
      <c:valAx>
        <c:axId val="127507840"/>
        <c:scaling>
          <c:orientation val="minMax"/>
          <c:max val="1"/>
        </c:scaling>
        <c:delete val="0"/>
        <c:axPos val="t"/>
        <c:numFmt formatCode="0%" sourceLinked="0"/>
        <c:tickLblPos val="nextTo"/>
        <c:crossAx val="1275063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4/_rels/chart16.xml.rels><?xml version="1.0" encoding="UTF-8" standalone="yes"?>
<Relationships xmlns="http://schemas.openxmlformats.org/package/2006/relationships"><Relationship Id="rId1" Type="http://schemas.openxmlformats.org/officeDocument/2006/relationships/package" Target="../../embeddings/slide_24/Microsoft_Office_Excel_Worksheet16.xlsx"/></Relationships>
</file>

<file path=ppt/charts/slide_24/chart1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0.18950000000000028</c:v>
                </c:pt>
                <c:pt idx="1">
                  <c:v>0.22439999999999999</c:v>
                </c:pt>
                <c:pt idx="2">
                  <c:v>0.13420000000000001</c:v>
                </c:pt>
                <c:pt idx="3">
                  <c:v>9.2100000000000001E-2</c:v>
                </c:pt>
                <c:pt idx="4">
                  <c:v>6.1499999999999999E-2</c:v>
                </c:pt>
                <c:pt idx="5">
                  <c:v>8.9000000000000065E-2</c:v>
                </c:pt>
                <c:pt idx="6">
                  <c:v>8.3300000000000041E-2</c:v>
                </c:pt>
                <c:pt idx="7">
                  <c:v>3.2399999999999998E-2</c:v>
                </c:pt>
                <c:pt idx="8">
                  <c:v>2.1100000000000001E-2</c:v>
                </c:pt>
                <c:pt idx="9">
                  <c:v>7.1000000000000004E-3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0.15470000000000031</c:v>
                </c:pt>
                <c:pt idx="1">
                  <c:v>0.13869999999999999</c:v>
                </c:pt>
                <c:pt idx="2">
                  <c:v>0.14490000000000028</c:v>
                </c:pt>
                <c:pt idx="3">
                  <c:v>0.10780000000000002</c:v>
                </c:pt>
                <c:pt idx="4">
                  <c:v>0.11910000000000009</c:v>
                </c:pt>
                <c:pt idx="5">
                  <c:v>0.1128</c:v>
                </c:pt>
                <c:pt idx="6">
                  <c:v>7.9400000000000123E-2</c:v>
                </c:pt>
                <c:pt idx="7">
                  <c:v>4.1099999999999998E-2</c:v>
                </c:pt>
                <c:pt idx="8">
                  <c:v>2.7100000000000006E-2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0.1406</c:v>
                </c:pt>
                <c:pt idx="1">
                  <c:v>9.8100000000000048E-2</c:v>
                </c:pt>
                <c:pt idx="2">
                  <c:v>0.1363</c:v>
                </c:pt>
                <c:pt idx="3">
                  <c:v>0.12340000000000002</c:v>
                </c:pt>
                <c:pt idx="4">
                  <c:v>0.1363</c:v>
                </c:pt>
                <c:pt idx="5">
                  <c:v>0.1133</c:v>
                </c:pt>
                <c:pt idx="6">
                  <c:v>7.350000000000001E-2</c:v>
                </c:pt>
                <c:pt idx="7">
                  <c:v>5.4200000000000012E-2</c:v>
                </c:pt>
                <c:pt idx="8">
                  <c:v>4.2600000000000013E-2</c:v>
                </c:pt>
                <c:pt idx="9">
                  <c:v>1.6299999999999999E-2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0.14550000000000021</c:v>
                </c:pt>
                <c:pt idx="1">
                  <c:v>0.128</c:v>
                </c:pt>
                <c:pt idx="2">
                  <c:v>0.16789999999999999</c:v>
                </c:pt>
                <c:pt idx="3">
                  <c:v>0.19739999999999999</c:v>
                </c:pt>
                <c:pt idx="4">
                  <c:v>0.19789999999999999</c:v>
                </c:pt>
                <c:pt idx="5">
                  <c:v>0.18690000000000037</c:v>
                </c:pt>
                <c:pt idx="6">
                  <c:v>0.15170000000000028</c:v>
                </c:pt>
                <c:pt idx="7">
                  <c:v>0.16270000000000001</c:v>
                </c:pt>
                <c:pt idx="8">
                  <c:v>0.12989999999999999</c:v>
                </c:pt>
                <c:pt idx="9">
                  <c:v>0.11660000000000002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0.36960000000000032</c:v>
                </c:pt>
                <c:pt idx="1">
                  <c:v>0.4108000000000005</c:v>
                </c:pt>
                <c:pt idx="2">
                  <c:v>0.41660000000000008</c:v>
                </c:pt>
                <c:pt idx="3">
                  <c:v>0.47940000000000038</c:v>
                </c:pt>
                <c:pt idx="4">
                  <c:v>0.48520000000000002</c:v>
                </c:pt>
                <c:pt idx="5">
                  <c:v>0.4980000000000005</c:v>
                </c:pt>
                <c:pt idx="6">
                  <c:v>0.61210000000000064</c:v>
                </c:pt>
                <c:pt idx="7">
                  <c:v>0.70960000000000112</c:v>
                </c:pt>
                <c:pt idx="8">
                  <c:v>0.77930000000000099</c:v>
                </c:pt>
                <c:pt idx="9">
                  <c:v>0.85100000000000064</c:v>
                </c:pt>
              </c:numCache>
            </c:numRef>
          </c:val>
        </c:ser>
        <c:gapWidth val="50"/>
        <c:overlap val="100"/>
        <c:axId val="127749120"/>
        <c:axId val="127763200"/>
      </c:barChart>
      <c:catAx>
        <c:axId val="127749120"/>
        <c:scaling>
          <c:orientation val="maxMin"/>
        </c:scaling>
        <c:delete val="0"/>
        <c:axPos val="l"/>
        <c:majorTickMark val="none"/>
        <c:tickLblPos val="nextTo"/>
        <c:txPr>
          <a:bodyPr rot="0" vert="horz"/>
          <a:lstStyle/>
          <a:p>
            <a:pPr>
              <a:defRPr/>
            </a:pPr>
            <a:endParaRPr lang="en-US"/>
          </a:p>
        </c:txPr>
        <c:crossAx val="127763200"/>
        <c:crosses val="autoZero"/>
        <c:auto val="1"/>
        <c:lblAlgn val="ctr"/>
        <c:lblOffset val="100"/>
        <c:tickLblSkip val="1"/>
      </c:catAx>
      <c:valAx>
        <c:axId val="127763200"/>
        <c:scaling>
          <c:orientation val="minMax"/>
          <c:max val="1"/>
        </c:scaling>
        <c:delete val="0"/>
        <c:axPos val="t"/>
        <c:numFmt formatCode="0%" sourceLinked="0"/>
        <c:tickLblPos val="nextTo"/>
        <c:crossAx val="12774912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5/_rels/chart17.xml.rels><?xml version="1.0" encoding="UTF-8" standalone="yes"?>
<Relationships xmlns="http://schemas.openxmlformats.org/package/2006/relationships"><Relationship Id="rId1" Type="http://schemas.openxmlformats.org/officeDocument/2006/relationships/package" Target="../../embeddings/slide_25/Microsoft_Office_Excel_Worksheet17.xlsx"/></Relationships>
</file>

<file path=ppt/charts/slide_25/chart1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Chart!$B$6:$K$6</c:f>
              <c:numCache>
                <c:formatCode>0.00%</c:formatCode>
                <c:ptCount val="10"/>
                <c:pt idx="0">
                  <c:v>0.20069999999999999</c:v>
                </c:pt>
                <c:pt idx="1">
                  <c:v>0.16830000000000001</c:v>
                </c:pt>
                <c:pt idx="2">
                  <c:v>0.15880000000000025</c:v>
                </c:pt>
                <c:pt idx="3">
                  <c:v>0.1208</c:v>
                </c:pt>
                <c:pt idx="4">
                  <c:v>5.0500000000000003E-2</c:v>
                </c:pt>
                <c:pt idx="5">
                  <c:v>0.10349999999999998</c:v>
                </c:pt>
                <c:pt idx="6">
                  <c:v>6.7700000000000024E-2</c:v>
                </c:pt>
                <c:pt idx="7">
                  <c:v>3.6200000000000052E-2</c:v>
                </c:pt>
                <c:pt idx="8">
                  <c:v>9.6000000000000026E-3</c:v>
                </c:pt>
                <c:pt idx="9">
                  <c:v>4.6000000000000034E-3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Chart!$B$7:$K$7</c:f>
              <c:numCache>
                <c:formatCode>0.00%</c:formatCode>
                <c:ptCount val="10"/>
                <c:pt idx="0">
                  <c:v>0.18910000000000021</c:v>
                </c:pt>
                <c:pt idx="1">
                  <c:v>0.14980000000000004</c:v>
                </c:pt>
                <c:pt idx="2">
                  <c:v>0.10950000000000013</c:v>
                </c:pt>
                <c:pt idx="3">
                  <c:v>0.11860000000000002</c:v>
                </c:pt>
                <c:pt idx="4">
                  <c:v>0.10299999999999998</c:v>
                </c:pt>
                <c:pt idx="5">
                  <c:v>8.9300000000000004E-2</c:v>
                </c:pt>
                <c:pt idx="6">
                  <c:v>8.280000000000004E-2</c:v>
                </c:pt>
                <c:pt idx="7">
                  <c:v>5.2800000000000034E-2</c:v>
                </c:pt>
                <c:pt idx="8">
                  <c:v>1.6299999999999999E-2</c:v>
                </c:pt>
                <c:pt idx="9">
                  <c:v>9.6000000000000026E-3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Chart!$B$8:$K$8</c:f>
              <c:numCache>
                <c:formatCode>0.00%</c:formatCode>
                <c:ptCount val="10"/>
                <c:pt idx="0">
                  <c:v>0.14530000000000001</c:v>
                </c:pt>
                <c:pt idx="1">
                  <c:v>0.12640000000000001</c:v>
                </c:pt>
                <c:pt idx="2">
                  <c:v>0.14240000000000028</c:v>
                </c:pt>
                <c:pt idx="3">
                  <c:v>0.1293</c:v>
                </c:pt>
                <c:pt idx="4">
                  <c:v>0.11760000000000002</c:v>
                </c:pt>
                <c:pt idx="5">
                  <c:v>7.010000000000001E-2</c:v>
                </c:pt>
                <c:pt idx="6">
                  <c:v>8.7900000000000006E-2</c:v>
                </c:pt>
                <c:pt idx="7">
                  <c:v>6.6000000000000003E-2</c:v>
                </c:pt>
                <c:pt idx="8">
                  <c:v>2.4500000000000001E-2</c:v>
                </c:pt>
                <c:pt idx="9">
                  <c:v>1.1299999999999998E-2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Chart!$B$9:$K$9</c:f>
              <c:numCache>
                <c:formatCode>0.00%</c:formatCode>
                <c:ptCount val="10"/>
                <c:pt idx="0">
                  <c:v>0.13059999999999999</c:v>
                </c:pt>
                <c:pt idx="1">
                  <c:v>0.12540000000000001</c:v>
                </c:pt>
                <c:pt idx="2">
                  <c:v>0.15840000000000037</c:v>
                </c:pt>
                <c:pt idx="3">
                  <c:v>0.16830000000000001</c:v>
                </c:pt>
                <c:pt idx="4">
                  <c:v>0.18260000000000001</c:v>
                </c:pt>
                <c:pt idx="5">
                  <c:v>0.15070000000000028</c:v>
                </c:pt>
                <c:pt idx="6">
                  <c:v>0.17080000000000001</c:v>
                </c:pt>
                <c:pt idx="7">
                  <c:v>0.17490000000000028</c:v>
                </c:pt>
                <c:pt idx="8">
                  <c:v>0.14090000000000025</c:v>
                </c:pt>
                <c:pt idx="9">
                  <c:v>0.13139999999999999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Chart!$B$10:$K$10</c:f>
              <c:numCache>
                <c:formatCode>0.00%</c:formatCode>
                <c:ptCount val="10"/>
                <c:pt idx="0">
                  <c:v>0.33440000000000075</c:v>
                </c:pt>
                <c:pt idx="1">
                  <c:v>0.43010000000000032</c:v>
                </c:pt>
                <c:pt idx="2">
                  <c:v>0.43090000000000056</c:v>
                </c:pt>
                <c:pt idx="3">
                  <c:v>0.46310000000000001</c:v>
                </c:pt>
                <c:pt idx="4">
                  <c:v>0.54630000000000001</c:v>
                </c:pt>
                <c:pt idx="5">
                  <c:v>0.58639999999999959</c:v>
                </c:pt>
                <c:pt idx="6">
                  <c:v>0.5907</c:v>
                </c:pt>
                <c:pt idx="7">
                  <c:v>0.67010000000000125</c:v>
                </c:pt>
                <c:pt idx="8">
                  <c:v>0.80859999999999999</c:v>
                </c:pt>
                <c:pt idx="9">
                  <c:v>0.84300000000000064</c:v>
                </c:pt>
              </c:numCache>
            </c:numRef>
          </c:val>
        </c:ser>
        <c:gapWidth val="50"/>
        <c:overlap val="100"/>
        <c:axId val="127947136"/>
        <c:axId val="127948672"/>
      </c:barChart>
      <c:catAx>
        <c:axId val="127947136"/>
        <c:scaling>
          <c:orientation val="maxMin"/>
        </c:scaling>
        <c:delete val="0"/>
        <c:axPos val="l"/>
        <c:majorTickMark val="none"/>
        <c:tickLblPos val="nextTo"/>
        <c:txPr>
          <a:bodyPr rot="0" vert="horz"/>
          <a:lstStyle/>
          <a:p>
            <a:pPr>
              <a:defRPr/>
            </a:pPr>
            <a:endParaRPr lang="en-US"/>
          </a:p>
        </c:txPr>
        <c:crossAx val="127948672"/>
        <c:crosses val="autoZero"/>
        <c:auto val="1"/>
        <c:lblAlgn val="ctr"/>
        <c:lblOffset val="100"/>
        <c:tickLblSkip val="1"/>
      </c:catAx>
      <c:valAx>
        <c:axId val="127948672"/>
        <c:scaling>
          <c:orientation val="minMax"/>
          <c:max val="1"/>
        </c:scaling>
        <c:delete val="0"/>
        <c:axPos val="t"/>
        <c:numFmt formatCode="0%" sourceLinked="0"/>
        <c:tickLblPos val="nextTo"/>
        <c:crossAx val="127947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6/_rels/chart18.xml.rels><?xml version="1.0" encoding="UTF-8" standalone="yes"?>
<Relationships xmlns="http://schemas.openxmlformats.org/package/2006/relationships"><Relationship Id="rId1" Type="http://schemas.openxmlformats.org/officeDocument/2006/relationships/package" Target="../../embeddings/slide_26/Microsoft_Office_Excel_Worksheet18.xlsx"/></Relationships>
</file>

<file path=ppt/charts/slide_26/chart1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Chart!$B$6:$K$6</c:f>
              <c:numCache>
                <c:formatCode>0.00%</c:formatCode>
                <c:ptCount val="10"/>
                <c:pt idx="0">
                  <c:v>0.2888000000000005</c:v>
                </c:pt>
                <c:pt idx="1">
                  <c:v>0.11720000000000012</c:v>
                </c:pt>
                <c:pt idx="2">
                  <c:v>8.6400000000000018E-2</c:v>
                </c:pt>
                <c:pt idx="3">
                  <c:v>9.0200000000000002E-2</c:v>
                </c:pt>
                <c:pt idx="4">
                  <c:v>7.8200000000000006E-2</c:v>
                </c:pt>
                <c:pt idx="5">
                  <c:v>0.1019</c:v>
                </c:pt>
                <c:pt idx="6">
                  <c:v>0.13400000000000001</c:v>
                </c:pt>
                <c:pt idx="7">
                  <c:v>5.0400000000000014E-2</c:v>
                </c:pt>
                <c:pt idx="8">
                  <c:v>9.1000000000000004E-3</c:v>
                </c:pt>
                <c:pt idx="9">
                  <c:v>2.8999999999999998E-3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Chart!$B$7:$K$7</c:f>
              <c:numCache>
                <c:formatCode>0.00%</c:formatCode>
                <c:ptCount val="10"/>
                <c:pt idx="0">
                  <c:v>0.20230000000000001</c:v>
                </c:pt>
                <c:pt idx="1">
                  <c:v>0.1188</c:v>
                </c:pt>
                <c:pt idx="2">
                  <c:v>0.1298</c:v>
                </c:pt>
                <c:pt idx="3">
                  <c:v>8.8900000000000048E-2</c:v>
                </c:pt>
                <c:pt idx="4">
                  <c:v>0.1129</c:v>
                </c:pt>
                <c:pt idx="5">
                  <c:v>0.10879999999999999</c:v>
                </c:pt>
                <c:pt idx="6">
                  <c:v>0.1014</c:v>
                </c:pt>
                <c:pt idx="7">
                  <c:v>7.9500000000000084E-2</c:v>
                </c:pt>
                <c:pt idx="8">
                  <c:v>5.900000000000012E-3</c:v>
                </c:pt>
                <c:pt idx="9">
                  <c:v>1.0800000000000021E-2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Chart!$B$8:$K$8</c:f>
              <c:numCache>
                <c:formatCode>0.00%</c:formatCode>
                <c:ptCount val="10"/>
                <c:pt idx="0">
                  <c:v>0.14550000000000021</c:v>
                </c:pt>
                <c:pt idx="1">
                  <c:v>0.15710000000000021</c:v>
                </c:pt>
                <c:pt idx="2">
                  <c:v>0.13089999999999999</c:v>
                </c:pt>
                <c:pt idx="3">
                  <c:v>0.10840000000000002</c:v>
                </c:pt>
                <c:pt idx="4">
                  <c:v>0.10420000000000013</c:v>
                </c:pt>
                <c:pt idx="5">
                  <c:v>0.11550000000000002</c:v>
                </c:pt>
                <c:pt idx="6">
                  <c:v>8.14E-2</c:v>
                </c:pt>
                <c:pt idx="7">
                  <c:v>8.9900000000000063E-2</c:v>
                </c:pt>
                <c:pt idx="8">
                  <c:v>1.5599999999999998E-2</c:v>
                </c:pt>
                <c:pt idx="9">
                  <c:v>1.0600000000000021E-2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Chart!$B$9:$K$9</c:f>
              <c:numCache>
                <c:formatCode>0.00%</c:formatCode>
                <c:ptCount val="10"/>
                <c:pt idx="0">
                  <c:v>0.12989999999999999</c:v>
                </c:pt>
                <c:pt idx="1">
                  <c:v>0.18640000000000037</c:v>
                </c:pt>
                <c:pt idx="2">
                  <c:v>0.1676</c:v>
                </c:pt>
                <c:pt idx="3">
                  <c:v>0.19139999999999999</c:v>
                </c:pt>
                <c:pt idx="4">
                  <c:v>0.15840000000000037</c:v>
                </c:pt>
                <c:pt idx="5">
                  <c:v>0.12390000000000002</c:v>
                </c:pt>
                <c:pt idx="6">
                  <c:v>0.12889999999999999</c:v>
                </c:pt>
                <c:pt idx="7">
                  <c:v>0.12440000000000002</c:v>
                </c:pt>
                <c:pt idx="8">
                  <c:v>9.3400000000000025E-2</c:v>
                </c:pt>
                <c:pt idx="9">
                  <c:v>8.4400000000000003E-2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Chart!$B$10:$K$10</c:f>
              <c:numCache>
                <c:formatCode>0.00%</c:formatCode>
                <c:ptCount val="10"/>
                <c:pt idx="0">
                  <c:v>0.23350000000000001</c:v>
                </c:pt>
                <c:pt idx="1">
                  <c:v>0.42060000000000008</c:v>
                </c:pt>
                <c:pt idx="2">
                  <c:v>0.48530000000000056</c:v>
                </c:pt>
                <c:pt idx="3">
                  <c:v>0.52110000000000001</c:v>
                </c:pt>
                <c:pt idx="4">
                  <c:v>0.54630000000000001</c:v>
                </c:pt>
                <c:pt idx="5">
                  <c:v>0.54980000000000062</c:v>
                </c:pt>
                <c:pt idx="6">
                  <c:v>0.5544</c:v>
                </c:pt>
                <c:pt idx="7">
                  <c:v>0.65590000000000126</c:v>
                </c:pt>
                <c:pt idx="8">
                  <c:v>0.87600000000000111</c:v>
                </c:pt>
                <c:pt idx="9">
                  <c:v>0.89129999999999998</c:v>
                </c:pt>
              </c:numCache>
            </c:numRef>
          </c:val>
        </c:ser>
        <c:gapWidth val="50"/>
        <c:overlap val="100"/>
        <c:axId val="128181760"/>
        <c:axId val="128183296"/>
      </c:barChart>
      <c:catAx>
        <c:axId val="128181760"/>
        <c:scaling>
          <c:orientation val="maxMin"/>
        </c:scaling>
        <c:delete val="0"/>
        <c:axPos val="l"/>
        <c:majorTickMark val="none"/>
        <c:tickLblPos val="nextTo"/>
        <c:txPr>
          <a:bodyPr rot="0" vert="horz"/>
          <a:lstStyle/>
          <a:p>
            <a:pPr>
              <a:defRPr/>
            </a:pPr>
            <a:endParaRPr lang="en-US"/>
          </a:p>
        </c:txPr>
        <c:crossAx val="128183296"/>
        <c:crosses val="autoZero"/>
        <c:auto val="1"/>
        <c:lblAlgn val="ctr"/>
        <c:lblOffset val="100"/>
        <c:tickLblSkip val="1"/>
      </c:catAx>
      <c:valAx>
        <c:axId val="128183296"/>
        <c:scaling>
          <c:orientation val="minMax"/>
          <c:max val="1"/>
        </c:scaling>
        <c:delete val="0"/>
        <c:axPos val="t"/>
        <c:numFmt formatCode="0%" sourceLinked="0"/>
        <c:tickLblPos val="nextTo"/>
        <c:crossAx val="12818176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7/_rels/chart19.xml.rels><?xml version="1.0" encoding="UTF-8" standalone="yes"?>
<Relationships xmlns="http://schemas.openxmlformats.org/package/2006/relationships"><Relationship Id="rId1" Type="http://schemas.openxmlformats.org/officeDocument/2006/relationships/package" Target="../../embeddings/slide_27/Microsoft_Office_Excel_Worksheet19.xlsx"/></Relationships>
</file>

<file path=ppt/charts/slide_27/chart1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0.25440000000000002</c:v>
                </c:pt>
                <c:pt idx="1">
                  <c:v>0.21110000000000001</c:v>
                </c:pt>
                <c:pt idx="2">
                  <c:v>0.10150000000000002</c:v>
                </c:pt>
                <c:pt idx="3">
                  <c:v>9.4900000000000026E-2</c:v>
                </c:pt>
                <c:pt idx="4">
                  <c:v>8.2700000000000023E-2</c:v>
                </c:pt>
                <c:pt idx="5">
                  <c:v>0.12020000000000013</c:v>
                </c:pt>
                <c:pt idx="6">
                  <c:v>5.16E-2</c:v>
                </c:pt>
                <c:pt idx="7">
                  <c:v>2.3400000000000001E-2</c:v>
                </c:pt>
                <c:pt idx="8">
                  <c:v>1.9400000000000042E-2</c:v>
                </c:pt>
                <c:pt idx="9">
                  <c:v>8.4000000000000047E-3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0.17430000000000001</c:v>
                </c:pt>
                <c:pt idx="1">
                  <c:v>0.14520000000000025</c:v>
                </c:pt>
                <c:pt idx="2">
                  <c:v>0.12360000000000013</c:v>
                </c:pt>
                <c:pt idx="3">
                  <c:v>0.11020000000000002</c:v>
                </c:pt>
                <c:pt idx="4">
                  <c:v>9.7200000000000022E-2</c:v>
                </c:pt>
                <c:pt idx="5">
                  <c:v>0.1346</c:v>
                </c:pt>
                <c:pt idx="6">
                  <c:v>0.1013</c:v>
                </c:pt>
                <c:pt idx="7">
                  <c:v>4.6300000000000001E-2</c:v>
                </c:pt>
                <c:pt idx="8">
                  <c:v>3.3799999999999997E-2</c:v>
                </c:pt>
                <c:pt idx="9">
                  <c:v>1.1000000000000025E-3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0.15410000000000001</c:v>
                </c:pt>
                <c:pt idx="1">
                  <c:v>0.10349999999999998</c:v>
                </c:pt>
                <c:pt idx="2">
                  <c:v>0.12110000000000012</c:v>
                </c:pt>
                <c:pt idx="3">
                  <c:v>0.12529999999999999</c:v>
                </c:pt>
                <c:pt idx="4">
                  <c:v>0.11210000000000002</c:v>
                </c:pt>
                <c:pt idx="5">
                  <c:v>0.10710000000000013</c:v>
                </c:pt>
                <c:pt idx="6">
                  <c:v>0.11910000000000009</c:v>
                </c:pt>
                <c:pt idx="7">
                  <c:v>6.4800000000000024E-2</c:v>
                </c:pt>
                <c:pt idx="8">
                  <c:v>4.1700000000000001E-2</c:v>
                </c:pt>
                <c:pt idx="9">
                  <c:v>1.8800000000000032E-2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0.14119999999999999</c:v>
                </c:pt>
                <c:pt idx="1">
                  <c:v>0.12460000000000013</c:v>
                </c:pt>
                <c:pt idx="2">
                  <c:v>0.21210000000000001</c:v>
                </c:pt>
                <c:pt idx="3">
                  <c:v>0.1905</c:v>
                </c:pt>
                <c:pt idx="4">
                  <c:v>0.21470000000000028</c:v>
                </c:pt>
                <c:pt idx="5">
                  <c:v>0.1356</c:v>
                </c:pt>
                <c:pt idx="6">
                  <c:v>0.20910000000000001</c:v>
                </c:pt>
                <c:pt idx="7">
                  <c:v>0.14790000000000028</c:v>
                </c:pt>
                <c:pt idx="8">
                  <c:v>0.13550000000000001</c:v>
                </c:pt>
                <c:pt idx="9">
                  <c:v>0.11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0.27600000000000002</c:v>
                </c:pt>
                <c:pt idx="1">
                  <c:v>0.41560000000000002</c:v>
                </c:pt>
                <c:pt idx="2">
                  <c:v>0.44180000000000008</c:v>
                </c:pt>
                <c:pt idx="3">
                  <c:v>0.47900000000000031</c:v>
                </c:pt>
                <c:pt idx="4">
                  <c:v>0.49320000000000008</c:v>
                </c:pt>
                <c:pt idx="5">
                  <c:v>0.5024999999999995</c:v>
                </c:pt>
                <c:pt idx="6">
                  <c:v>0.51880000000000004</c:v>
                </c:pt>
                <c:pt idx="7">
                  <c:v>0.71760000000000113</c:v>
                </c:pt>
                <c:pt idx="8">
                  <c:v>0.76959999999999995</c:v>
                </c:pt>
                <c:pt idx="9">
                  <c:v>0.86160000000000125</c:v>
                </c:pt>
              </c:numCache>
            </c:numRef>
          </c:val>
        </c:ser>
        <c:gapWidth val="50"/>
        <c:overlap val="100"/>
        <c:axId val="128342656"/>
        <c:axId val="128450944"/>
      </c:barChart>
      <c:catAx>
        <c:axId val="128342656"/>
        <c:scaling>
          <c:orientation val="maxMin"/>
        </c:scaling>
        <c:delete val="0"/>
        <c:axPos val="l"/>
        <c:majorTickMark val="none"/>
        <c:tickLblPos val="nextTo"/>
        <c:txPr>
          <a:bodyPr rot="0" vert="horz"/>
          <a:lstStyle/>
          <a:p>
            <a:pPr>
              <a:defRPr/>
            </a:pPr>
            <a:endParaRPr lang="en-US"/>
          </a:p>
        </c:txPr>
        <c:crossAx val="128450944"/>
        <c:crosses val="autoZero"/>
        <c:auto val="1"/>
        <c:lblAlgn val="ctr"/>
        <c:lblOffset val="100"/>
        <c:tickLblSkip val="1"/>
      </c:catAx>
      <c:valAx>
        <c:axId val="128450944"/>
        <c:scaling>
          <c:orientation val="minMax"/>
          <c:max val="1"/>
        </c:scaling>
        <c:delete val="0"/>
        <c:axPos val="t"/>
        <c:numFmt formatCode="0%" sourceLinked="0"/>
        <c:tickLblPos val="nextTo"/>
        <c:crossAx val="12834265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8/_rels/chart20.xml.rels><?xml version="1.0" encoding="UTF-8" standalone="yes"?>
<Relationships xmlns="http://schemas.openxmlformats.org/package/2006/relationships"><Relationship Id="rId1" Type="http://schemas.openxmlformats.org/officeDocument/2006/relationships/package" Target="../../embeddings/slide_28/Microsoft_Office_Excel_Worksheet20.xlsx"/></Relationships>
</file>

<file path=ppt/charts/slide_28/chart2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Chart!$B$6:$K$6</c:f>
              <c:numCache>
                <c:formatCode>0.00%</c:formatCode>
                <c:ptCount val="10"/>
                <c:pt idx="0">
                  <c:v>0.21020000000000025</c:v>
                </c:pt>
                <c:pt idx="1">
                  <c:v>0.15430000000000021</c:v>
                </c:pt>
                <c:pt idx="2">
                  <c:v>0.1104</c:v>
                </c:pt>
                <c:pt idx="3">
                  <c:v>9.11E-2</c:v>
                </c:pt>
                <c:pt idx="4">
                  <c:v>0.14230000000000001</c:v>
                </c:pt>
                <c:pt idx="5">
                  <c:v>8.910000000000004E-2</c:v>
                </c:pt>
                <c:pt idx="6">
                  <c:v>0.10050000000000002</c:v>
                </c:pt>
                <c:pt idx="7">
                  <c:v>4.7300000000000092E-2</c:v>
                </c:pt>
                <c:pt idx="8">
                  <c:v>1.5800000000000033E-2</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Chart!$B$7:$K$7</c:f>
              <c:numCache>
                <c:formatCode>0.00%</c:formatCode>
                <c:ptCount val="10"/>
                <c:pt idx="0">
                  <c:v>0.18520000000000028</c:v>
                </c:pt>
                <c:pt idx="1">
                  <c:v>0.14369999999999999</c:v>
                </c:pt>
                <c:pt idx="2">
                  <c:v>0.15890000000000037</c:v>
                </c:pt>
                <c:pt idx="3">
                  <c:v>0.11760000000000002</c:v>
                </c:pt>
                <c:pt idx="4">
                  <c:v>9.1200000000000003E-2</c:v>
                </c:pt>
                <c:pt idx="5">
                  <c:v>8.14E-2</c:v>
                </c:pt>
                <c:pt idx="6">
                  <c:v>0.10110000000000002</c:v>
                </c:pt>
                <c:pt idx="7">
                  <c:v>6.0600000000000001E-2</c:v>
                </c:pt>
                <c:pt idx="8">
                  <c:v>1.6000000000000021E-2</c:v>
                </c:pt>
                <c:pt idx="9">
                  <c:v>1.2100000000000001E-2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Chart!$B$8:$K$8</c:f>
              <c:numCache>
                <c:formatCode>0.00%</c:formatCode>
                <c:ptCount val="10"/>
                <c:pt idx="0">
                  <c:v>0.18170000000000028</c:v>
                </c:pt>
                <c:pt idx="1">
                  <c:v>0.14920000000000028</c:v>
                </c:pt>
                <c:pt idx="2">
                  <c:v>0.13450000000000001</c:v>
                </c:pt>
                <c:pt idx="3">
                  <c:v>0.13439999999999999</c:v>
                </c:pt>
                <c:pt idx="4">
                  <c:v>8.280000000000004E-2</c:v>
                </c:pt>
                <c:pt idx="5">
                  <c:v>0.10059999999999998</c:v>
                </c:pt>
                <c:pt idx="6">
                  <c:v>7.4300000000000144E-2</c:v>
                </c:pt>
                <c:pt idx="7">
                  <c:v>5.7500000000000023E-2</c:v>
                </c:pt>
                <c:pt idx="8">
                  <c:v>3.5400000000000001E-2</c:v>
                </c:pt>
                <c:pt idx="9">
                  <c:v>1.7600000000000001E-2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Chart!$B$9:$K$9</c:f>
              <c:numCache>
                <c:formatCode>0.00%</c:formatCode>
                <c:ptCount val="10"/>
                <c:pt idx="0">
                  <c:v>0.13450000000000001</c:v>
                </c:pt>
                <c:pt idx="1">
                  <c:v>0.18680000000000024</c:v>
                </c:pt>
                <c:pt idx="2">
                  <c:v>0.18340000000000031</c:v>
                </c:pt>
                <c:pt idx="3">
                  <c:v>0.21090000000000031</c:v>
                </c:pt>
                <c:pt idx="4">
                  <c:v>0.1661</c:v>
                </c:pt>
                <c:pt idx="5">
                  <c:v>0.17350000000000004</c:v>
                </c:pt>
                <c:pt idx="6">
                  <c:v>0.1605</c:v>
                </c:pt>
                <c:pt idx="7">
                  <c:v>0.18620000000000031</c:v>
                </c:pt>
                <c:pt idx="8">
                  <c:v>0.15050000000000024</c:v>
                </c:pt>
                <c:pt idx="9">
                  <c:v>0.13990000000000025</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Chart!$B$10:$K$10</c:f>
              <c:numCache>
                <c:formatCode>0.00%</c:formatCode>
                <c:ptCount val="10"/>
                <c:pt idx="0">
                  <c:v>0.28840000000000032</c:v>
                </c:pt>
                <c:pt idx="1">
                  <c:v>0.36600000000000038</c:v>
                </c:pt>
                <c:pt idx="2">
                  <c:v>0.4128000000000005</c:v>
                </c:pt>
                <c:pt idx="3">
                  <c:v>0.44600000000000001</c:v>
                </c:pt>
                <c:pt idx="4">
                  <c:v>0.51749999999999996</c:v>
                </c:pt>
                <c:pt idx="5">
                  <c:v>0.55530000000000002</c:v>
                </c:pt>
                <c:pt idx="6">
                  <c:v>0.56359999999999999</c:v>
                </c:pt>
                <c:pt idx="7">
                  <c:v>0.64840000000000064</c:v>
                </c:pt>
                <c:pt idx="8">
                  <c:v>0.7823</c:v>
                </c:pt>
                <c:pt idx="9">
                  <c:v>0.82370000000000065</c:v>
                </c:pt>
              </c:numCache>
            </c:numRef>
          </c:val>
        </c:ser>
        <c:gapWidth val="50"/>
        <c:overlap val="100"/>
        <c:axId val="129765376"/>
        <c:axId val="129766912"/>
      </c:barChart>
      <c:catAx>
        <c:axId val="129765376"/>
        <c:scaling>
          <c:orientation val="maxMin"/>
        </c:scaling>
        <c:delete val="0"/>
        <c:axPos val="l"/>
        <c:majorTickMark val="none"/>
        <c:tickLblPos val="nextTo"/>
        <c:txPr>
          <a:bodyPr rot="0" vert="horz"/>
          <a:lstStyle/>
          <a:p>
            <a:pPr>
              <a:defRPr/>
            </a:pPr>
            <a:endParaRPr lang="en-US"/>
          </a:p>
        </c:txPr>
        <c:crossAx val="129766912"/>
        <c:crosses val="autoZero"/>
        <c:auto val="1"/>
        <c:lblAlgn val="ctr"/>
        <c:lblOffset val="100"/>
        <c:tickLblSkip val="1"/>
      </c:catAx>
      <c:valAx>
        <c:axId val="129766912"/>
        <c:scaling>
          <c:orientation val="minMax"/>
          <c:max val="1"/>
        </c:scaling>
        <c:delete val="0"/>
        <c:axPos val="t"/>
        <c:numFmt formatCode="0%" sourceLinked="0"/>
        <c:tickLblPos val="nextTo"/>
        <c:crossAx val="1297653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9/_rels/chart21.xml.rels><?xml version="1.0" encoding="UTF-8" standalone="yes"?>
<Relationships xmlns="http://schemas.openxmlformats.org/package/2006/relationships"><Relationship Id="rId1" Type="http://schemas.openxmlformats.org/officeDocument/2006/relationships/package" Target="../../embeddings/slide_29/Microsoft_Office_Excel_Worksheet21.xlsx"/></Relationships>
</file>

<file path=ppt/charts/slide_29/chart2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0.1925</c:v>
                </c:pt>
                <c:pt idx="1">
                  <c:v>0.21620000000000028</c:v>
                </c:pt>
                <c:pt idx="2">
                  <c:v>0.10760000000000013</c:v>
                </c:pt>
                <c:pt idx="3">
                  <c:v>7.6200000000000004E-2</c:v>
                </c:pt>
                <c:pt idx="4">
                  <c:v>9.9600000000000202E-2</c:v>
                </c:pt>
                <c:pt idx="5">
                  <c:v>0.10170000000000012</c:v>
                </c:pt>
                <c:pt idx="6">
                  <c:v>4.0300000000000023E-2</c:v>
                </c:pt>
                <c:pt idx="7">
                  <c:v>2.2900000000000011E-2</c:v>
                </c:pt>
                <c:pt idx="8">
                  <c:v>9.1000000000000004E-3</c:v>
                </c:pt>
                <c:pt idx="9">
                  <c:v>8.0000000000000175E-3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0.17720000000000025</c:v>
                </c:pt>
                <c:pt idx="1">
                  <c:v>0.15100000000000025</c:v>
                </c:pt>
                <c:pt idx="2">
                  <c:v>0.1283</c:v>
                </c:pt>
                <c:pt idx="3">
                  <c:v>0.1009</c:v>
                </c:pt>
                <c:pt idx="4">
                  <c:v>0.10120000000000012</c:v>
                </c:pt>
                <c:pt idx="5">
                  <c:v>9.1600000000000042E-2</c:v>
                </c:pt>
                <c:pt idx="6">
                  <c:v>6.25E-2</c:v>
                </c:pt>
                <c:pt idx="7">
                  <c:v>3.44E-2</c:v>
                </c:pt>
                <c:pt idx="8">
                  <c:v>2.2400000000000045E-2</c:v>
                </c:pt>
                <c:pt idx="9">
                  <c:v>4.5000000000000014E-3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0.14960000000000001</c:v>
                </c:pt>
                <c:pt idx="1">
                  <c:v>0.1145</c:v>
                </c:pt>
                <c:pt idx="2">
                  <c:v>0.10320000000000012</c:v>
                </c:pt>
                <c:pt idx="3">
                  <c:v>0.11720000000000012</c:v>
                </c:pt>
                <c:pt idx="4">
                  <c:v>0.1009</c:v>
                </c:pt>
                <c:pt idx="5">
                  <c:v>8.5400000000000004E-2</c:v>
                </c:pt>
                <c:pt idx="6">
                  <c:v>0.1023</c:v>
                </c:pt>
                <c:pt idx="7">
                  <c:v>6.5699999999999995E-2</c:v>
                </c:pt>
                <c:pt idx="8">
                  <c:v>2.2600000000000012E-2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0.11570000000000009</c:v>
                </c:pt>
                <c:pt idx="1">
                  <c:v>0.11370000000000002</c:v>
                </c:pt>
                <c:pt idx="2">
                  <c:v>0.14680000000000001</c:v>
                </c:pt>
                <c:pt idx="3">
                  <c:v>0.1643</c:v>
                </c:pt>
                <c:pt idx="4">
                  <c:v>0.13020000000000001</c:v>
                </c:pt>
                <c:pt idx="5">
                  <c:v>0.14590000000000028</c:v>
                </c:pt>
                <c:pt idx="6">
                  <c:v>0.18350000000000025</c:v>
                </c:pt>
                <c:pt idx="7">
                  <c:v>0.14780000000000001</c:v>
                </c:pt>
                <c:pt idx="8">
                  <c:v>0.10580000000000002</c:v>
                </c:pt>
                <c:pt idx="9">
                  <c:v>0.10910000000000013</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0.36500000000000032</c:v>
                </c:pt>
                <c:pt idx="1">
                  <c:v>0.40450000000000008</c:v>
                </c:pt>
                <c:pt idx="2">
                  <c:v>0.5141</c:v>
                </c:pt>
                <c:pt idx="3">
                  <c:v>0.54139999999999999</c:v>
                </c:pt>
                <c:pt idx="4">
                  <c:v>0.56820000000000004</c:v>
                </c:pt>
                <c:pt idx="5">
                  <c:v>0.57540000000000002</c:v>
                </c:pt>
                <c:pt idx="6">
                  <c:v>0.61140000000000005</c:v>
                </c:pt>
                <c:pt idx="7">
                  <c:v>0.72910000000000064</c:v>
                </c:pt>
                <c:pt idx="8">
                  <c:v>0.84010000000000062</c:v>
                </c:pt>
                <c:pt idx="9">
                  <c:v>0.86570000000000125</c:v>
                </c:pt>
              </c:numCache>
            </c:numRef>
          </c:val>
        </c:ser>
        <c:gapWidth val="50"/>
        <c:overlap val="100"/>
        <c:axId val="129893504"/>
        <c:axId val="129895040"/>
      </c:barChart>
      <c:catAx>
        <c:axId val="129893504"/>
        <c:scaling>
          <c:orientation val="maxMin"/>
        </c:scaling>
        <c:delete val="0"/>
        <c:axPos val="l"/>
        <c:majorTickMark val="none"/>
        <c:tickLblPos val="nextTo"/>
        <c:txPr>
          <a:bodyPr rot="0" vert="horz"/>
          <a:lstStyle/>
          <a:p>
            <a:pPr>
              <a:defRPr/>
            </a:pPr>
            <a:endParaRPr lang="en-US"/>
          </a:p>
        </c:txPr>
        <c:crossAx val="129895040"/>
        <c:crosses val="autoZero"/>
        <c:auto val="1"/>
        <c:lblAlgn val="ctr"/>
        <c:lblOffset val="100"/>
        <c:tickLblSkip val="1"/>
      </c:catAx>
      <c:valAx>
        <c:axId val="129895040"/>
        <c:scaling>
          <c:orientation val="minMax"/>
          <c:max val="1"/>
        </c:scaling>
        <c:delete val="0"/>
        <c:axPos val="t"/>
        <c:numFmt formatCode="0%" sourceLinked="0"/>
        <c:tickLblPos val="nextTo"/>
        <c:crossAx val="1298935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0/_rels/chart22.xml.rels><?xml version="1.0" encoding="UTF-8" standalone="yes"?>
<Relationships xmlns="http://schemas.openxmlformats.org/package/2006/relationships"><Relationship Id="rId1" Type="http://schemas.openxmlformats.org/officeDocument/2006/relationships/package" Target="../../embeddings/slide_30/Microsoft_Office_Excel_Worksheet22.xlsx"/></Relationships>
</file>

<file path=ppt/charts/slide_30/chart2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Chart!$B$6:$K$6</c:f>
              <c:numCache>
                <c:formatCode>0.00%</c:formatCode>
                <c:ptCount val="10"/>
                <c:pt idx="0">
                  <c:v>0.32750000000000057</c:v>
                </c:pt>
                <c:pt idx="1">
                  <c:v>8.9200000000000043E-2</c:v>
                </c:pt>
                <c:pt idx="2">
                  <c:v>9.4900000000000026E-2</c:v>
                </c:pt>
                <c:pt idx="3">
                  <c:v>0.1048</c:v>
                </c:pt>
                <c:pt idx="4">
                  <c:v>0.14490000000000028</c:v>
                </c:pt>
                <c:pt idx="5">
                  <c:v>7.3899999999999993E-2</c:v>
                </c:pt>
                <c:pt idx="6">
                  <c:v>7.640000000000001E-2</c:v>
                </c:pt>
                <c:pt idx="7">
                  <c:v>2.9700000000000001E-2</c:v>
                </c:pt>
                <c:pt idx="8">
                  <c:v>1.72E-2</c:v>
                </c:pt>
                <c:pt idx="9">
                  <c:v>1.8900000000000031E-2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Chart!$B$7:$K$7</c:f>
              <c:numCache>
                <c:formatCode>0.00%</c:formatCode>
                <c:ptCount val="10"/>
                <c:pt idx="0">
                  <c:v>0.19700000000000001</c:v>
                </c:pt>
                <c:pt idx="1">
                  <c:v>0.15580000000000024</c:v>
                </c:pt>
                <c:pt idx="2">
                  <c:v>9.6300000000000024E-2</c:v>
                </c:pt>
                <c:pt idx="3">
                  <c:v>0.14080000000000001</c:v>
                </c:pt>
                <c:pt idx="4">
                  <c:v>0.1348</c:v>
                </c:pt>
                <c:pt idx="5">
                  <c:v>0.11310000000000002</c:v>
                </c:pt>
                <c:pt idx="6">
                  <c:v>7.3400000000000021E-2</c:v>
                </c:pt>
                <c:pt idx="7">
                  <c:v>3.7600000000000064E-2</c:v>
                </c:pt>
                <c:pt idx="8">
                  <c:v>1.7299999999999996E-2</c:v>
                </c:pt>
                <c:pt idx="9">
                  <c:v>1.1299999999999998E-2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Chart!$B$8:$K$8</c:f>
              <c:numCache>
                <c:formatCode>0.00%</c:formatCode>
                <c:ptCount val="10"/>
                <c:pt idx="0">
                  <c:v>0.15290000000000031</c:v>
                </c:pt>
                <c:pt idx="1">
                  <c:v>0.13850000000000001</c:v>
                </c:pt>
                <c:pt idx="2">
                  <c:v>0.1163</c:v>
                </c:pt>
                <c:pt idx="3">
                  <c:v>0.13519999999999999</c:v>
                </c:pt>
                <c:pt idx="4">
                  <c:v>0.1105</c:v>
                </c:pt>
                <c:pt idx="5">
                  <c:v>0.12350000000000012</c:v>
                </c:pt>
                <c:pt idx="6">
                  <c:v>0.1124</c:v>
                </c:pt>
                <c:pt idx="7">
                  <c:v>5.1900000000000002E-2</c:v>
                </c:pt>
                <c:pt idx="8">
                  <c:v>1.8400000000000031E-2</c:v>
                </c:pt>
                <c:pt idx="9">
                  <c:v>1.7899999999999999E-2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Chart!$B$9:$K$9</c:f>
              <c:numCache>
                <c:formatCode>0.00%</c:formatCode>
                <c:ptCount val="10"/>
                <c:pt idx="0">
                  <c:v>0.10680000000000002</c:v>
                </c:pt>
                <c:pt idx="1">
                  <c:v>0.20019999999999999</c:v>
                </c:pt>
                <c:pt idx="2">
                  <c:v>0.26020000000000004</c:v>
                </c:pt>
                <c:pt idx="3">
                  <c:v>0.18130000000000004</c:v>
                </c:pt>
                <c:pt idx="4">
                  <c:v>0.16289999999999999</c:v>
                </c:pt>
                <c:pt idx="5">
                  <c:v>0.21810000000000004</c:v>
                </c:pt>
                <c:pt idx="6">
                  <c:v>0.21410000000000001</c:v>
                </c:pt>
                <c:pt idx="7">
                  <c:v>0.18030000000000004</c:v>
                </c:pt>
                <c:pt idx="8">
                  <c:v>0.15030000000000004</c:v>
                </c:pt>
                <c:pt idx="9">
                  <c:v>0.15080000000000021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Chart!$B$10:$K$10</c:f>
              <c:numCache>
                <c:formatCode>0.00%</c:formatCode>
                <c:ptCount val="10"/>
                <c:pt idx="0">
                  <c:v>0.21570000000000028</c:v>
                </c:pt>
                <c:pt idx="1">
                  <c:v>0.41630000000000056</c:v>
                </c:pt>
                <c:pt idx="2">
                  <c:v>0.43230000000000063</c:v>
                </c:pt>
                <c:pt idx="3">
                  <c:v>0.4380000000000005</c:v>
                </c:pt>
                <c:pt idx="4">
                  <c:v>0.44700000000000001</c:v>
                </c:pt>
                <c:pt idx="5">
                  <c:v>0.47150000000000031</c:v>
                </c:pt>
                <c:pt idx="6">
                  <c:v>0.52370000000000005</c:v>
                </c:pt>
                <c:pt idx="7">
                  <c:v>0.70040000000000002</c:v>
                </c:pt>
                <c:pt idx="8">
                  <c:v>0.79679999999999995</c:v>
                </c:pt>
                <c:pt idx="9">
                  <c:v>0.80110000000000003</c:v>
                </c:pt>
              </c:numCache>
            </c:numRef>
          </c:val>
        </c:ser>
        <c:gapWidth val="50"/>
        <c:overlap val="100"/>
        <c:axId val="130078976"/>
        <c:axId val="130101248"/>
      </c:barChart>
      <c:catAx>
        <c:axId val="130078976"/>
        <c:scaling>
          <c:orientation val="maxMin"/>
        </c:scaling>
        <c:delete val="0"/>
        <c:axPos val="l"/>
        <c:majorTickMark val="none"/>
        <c:tickLblPos val="nextTo"/>
        <c:txPr>
          <a:bodyPr rot="0" vert="horz"/>
          <a:lstStyle/>
          <a:p>
            <a:pPr>
              <a:defRPr/>
            </a:pPr>
            <a:endParaRPr lang="en-US"/>
          </a:p>
        </c:txPr>
        <c:crossAx val="130101248"/>
        <c:crosses val="autoZero"/>
        <c:auto val="1"/>
        <c:lblAlgn val="ctr"/>
        <c:lblOffset val="100"/>
        <c:tickLblSkip val="1"/>
      </c:catAx>
      <c:valAx>
        <c:axId val="130101248"/>
        <c:scaling>
          <c:orientation val="minMax"/>
          <c:max val="1"/>
        </c:scaling>
        <c:delete val="0"/>
        <c:axPos val="t"/>
        <c:numFmt formatCode="0%" sourceLinked="0"/>
        <c:tickLblPos val="nextTo"/>
        <c:crossAx val="1300789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1/_rels/chart23.xml.rels><?xml version="1.0" encoding="UTF-8" standalone="yes"?>
<Relationships xmlns="http://schemas.openxmlformats.org/package/2006/relationships"><Relationship Id="rId1" Type="http://schemas.openxmlformats.org/officeDocument/2006/relationships/package" Target="../../embeddings/slide_31/Microsoft_Office_Excel_Worksheet23.xlsx"/></Relationships>
</file>

<file path=ppt/charts/slide_31/chart2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Chart!$B$6:$K$6</c:f>
              <c:numCache>
                <c:formatCode>0.00%</c:formatCode>
                <c:ptCount val="10"/>
                <c:pt idx="0">
                  <c:v>0.33840000000000076</c:v>
                </c:pt>
                <c:pt idx="1">
                  <c:v>9.7500000000000045E-2</c:v>
                </c:pt>
                <c:pt idx="2">
                  <c:v>0.1173</c:v>
                </c:pt>
                <c:pt idx="3">
                  <c:v>0.13730000000000001</c:v>
                </c:pt>
                <c:pt idx="4">
                  <c:v>7.4200000000000002E-2</c:v>
                </c:pt>
                <c:pt idx="5">
                  <c:v>7.85E-2</c:v>
                </c:pt>
                <c:pt idx="6">
                  <c:v>8.3000000000000046E-2</c:v>
                </c:pt>
                <c:pt idx="7">
                  <c:v>2.6400000000000045E-2</c:v>
                </c:pt>
                <c:pt idx="8">
                  <c:v>1.3200000000000022E-2</c:v>
                </c:pt>
                <c:pt idx="9">
                  <c:v>3.700000000000008E-3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Chart!$B$7:$K$7</c:f>
              <c:numCache>
                <c:formatCode>0.00%</c:formatCode>
                <c:ptCount val="10"/>
                <c:pt idx="0">
                  <c:v>0.20519999999999999</c:v>
                </c:pt>
                <c:pt idx="1">
                  <c:v>0.14840000000000031</c:v>
                </c:pt>
                <c:pt idx="2">
                  <c:v>0.17319999999999999</c:v>
                </c:pt>
                <c:pt idx="3">
                  <c:v>0.12920000000000001</c:v>
                </c:pt>
                <c:pt idx="4">
                  <c:v>9.9400000000000002E-2</c:v>
                </c:pt>
                <c:pt idx="5">
                  <c:v>8.6500000000000007E-2</c:v>
                </c:pt>
                <c:pt idx="6">
                  <c:v>7.0499999999999993E-2</c:v>
                </c:pt>
                <c:pt idx="7">
                  <c:v>3.1399999999999997E-2</c:v>
                </c:pt>
                <c:pt idx="8">
                  <c:v>1.8800000000000032E-2</c:v>
                </c:pt>
                <c:pt idx="9">
                  <c:v>7.0000000000000088E-3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Chart!$B$8:$K$8</c:f>
              <c:numCache>
                <c:formatCode>0.00%</c:formatCode>
                <c:ptCount val="10"/>
                <c:pt idx="0">
                  <c:v>0.14980000000000004</c:v>
                </c:pt>
                <c:pt idx="1">
                  <c:v>0.17090000000000025</c:v>
                </c:pt>
                <c:pt idx="2">
                  <c:v>0.14180000000000001</c:v>
                </c:pt>
                <c:pt idx="3">
                  <c:v>0.12939999999999999</c:v>
                </c:pt>
                <c:pt idx="4">
                  <c:v>9.7900000000000001E-2</c:v>
                </c:pt>
                <c:pt idx="5">
                  <c:v>8.9500000000000204E-2</c:v>
                </c:pt>
                <c:pt idx="6">
                  <c:v>9.540000000000004E-2</c:v>
                </c:pt>
                <c:pt idx="7">
                  <c:v>4.1199999999999987E-2</c:v>
                </c:pt>
                <c:pt idx="8">
                  <c:v>2.6599999999999999E-2</c:v>
                </c:pt>
                <c:pt idx="9">
                  <c:v>2.7000000000000045E-2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Chart!$B$9:$K$9</c:f>
              <c:numCache>
                <c:formatCode>0.00%</c:formatCode>
                <c:ptCount val="10"/>
                <c:pt idx="0">
                  <c:v>0.12110000000000012</c:v>
                </c:pt>
                <c:pt idx="1">
                  <c:v>0.22589999999999999</c:v>
                </c:pt>
                <c:pt idx="2">
                  <c:v>0.19769999999999999</c:v>
                </c:pt>
                <c:pt idx="3">
                  <c:v>0.22309999999999999</c:v>
                </c:pt>
                <c:pt idx="4">
                  <c:v>0.25490000000000002</c:v>
                </c:pt>
                <c:pt idx="5">
                  <c:v>0.23900000000000021</c:v>
                </c:pt>
                <c:pt idx="6">
                  <c:v>0.20250000000000001</c:v>
                </c:pt>
                <c:pt idx="7">
                  <c:v>0.20860000000000001</c:v>
                </c:pt>
                <c:pt idx="8">
                  <c:v>0.20469999999999999</c:v>
                </c:pt>
                <c:pt idx="9">
                  <c:v>0.19400000000000001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Chart!$B$10:$K$10</c:f>
              <c:numCache>
                <c:formatCode>0.00%</c:formatCode>
                <c:ptCount val="10"/>
                <c:pt idx="0">
                  <c:v>0.18540000000000031</c:v>
                </c:pt>
                <c:pt idx="1">
                  <c:v>0.35730000000000056</c:v>
                </c:pt>
                <c:pt idx="2">
                  <c:v>0.37000000000000038</c:v>
                </c:pt>
                <c:pt idx="3">
                  <c:v>0.38110000000000038</c:v>
                </c:pt>
                <c:pt idx="4">
                  <c:v>0.47370000000000001</c:v>
                </c:pt>
                <c:pt idx="5">
                  <c:v>0.50660000000000005</c:v>
                </c:pt>
                <c:pt idx="6">
                  <c:v>0.54859999999999998</c:v>
                </c:pt>
                <c:pt idx="7">
                  <c:v>0.69230000000000003</c:v>
                </c:pt>
                <c:pt idx="8">
                  <c:v>0.73670000000000113</c:v>
                </c:pt>
                <c:pt idx="9">
                  <c:v>0.76830000000000065</c:v>
                </c:pt>
              </c:numCache>
            </c:numRef>
          </c:val>
        </c:ser>
        <c:gapWidth val="50"/>
        <c:overlap val="100"/>
        <c:axId val="130174336"/>
        <c:axId val="130208896"/>
      </c:barChart>
      <c:catAx>
        <c:axId val="130174336"/>
        <c:scaling>
          <c:orientation val="maxMin"/>
        </c:scaling>
        <c:delete val="0"/>
        <c:axPos val="l"/>
        <c:majorTickMark val="none"/>
        <c:tickLblPos val="nextTo"/>
        <c:txPr>
          <a:bodyPr rot="0" vert="horz"/>
          <a:lstStyle/>
          <a:p>
            <a:pPr>
              <a:defRPr/>
            </a:pPr>
            <a:endParaRPr lang="en-US"/>
          </a:p>
        </c:txPr>
        <c:crossAx val="130208896"/>
        <c:crosses val="autoZero"/>
        <c:auto val="1"/>
        <c:lblAlgn val="ctr"/>
        <c:lblOffset val="100"/>
        <c:tickLblSkip val="1"/>
      </c:catAx>
      <c:valAx>
        <c:axId val="130208896"/>
        <c:scaling>
          <c:orientation val="minMax"/>
          <c:max val="1"/>
        </c:scaling>
        <c:delete val="0"/>
        <c:axPos val="t"/>
        <c:numFmt formatCode="0%" sourceLinked="0"/>
        <c:tickLblPos val="nextTo"/>
        <c:crossAx val="1301743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2/_rels/chart24.xml.rels><?xml version="1.0" encoding="UTF-8" standalone="yes"?>
<Relationships xmlns="http://schemas.openxmlformats.org/package/2006/relationships"><Relationship Id="rId1" Type="http://schemas.openxmlformats.org/officeDocument/2006/relationships/package" Target="../../embeddings/slide_32/Microsoft_Office_Excel_Worksheet24.xlsx"/></Relationships>
</file>

<file path=ppt/charts/slide_32/chart2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Chart!$B$6:$K$6</c:f>
              <c:numCache>
                <c:formatCode>0.00%</c:formatCode>
                <c:ptCount val="10"/>
                <c:pt idx="0">
                  <c:v>0.30810000000000032</c:v>
                </c:pt>
                <c:pt idx="1">
                  <c:v>0.15320000000000028</c:v>
                </c:pt>
                <c:pt idx="2">
                  <c:v>0.13969999999999999</c:v>
                </c:pt>
                <c:pt idx="3">
                  <c:v>0.13900000000000001</c:v>
                </c:pt>
                <c:pt idx="4">
                  <c:v>4.7300000000000092E-2</c:v>
                </c:pt>
                <c:pt idx="5">
                  <c:v>7.9300000000000134E-2</c:v>
                </c:pt>
                <c:pt idx="6">
                  <c:v>6.9900000000000004E-2</c:v>
                </c:pt>
                <c:pt idx="7">
                  <c:v>2.2500000000000006E-2</c:v>
                </c:pt>
                <c:pt idx="8">
                  <c:v>3.8000000000000039E-3</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Chart!$B$7:$K$7</c:f>
              <c:numCache>
                <c:formatCode>0.00%</c:formatCode>
                <c:ptCount val="10"/>
                <c:pt idx="0">
                  <c:v>0.16990000000000025</c:v>
                </c:pt>
                <c:pt idx="1">
                  <c:v>0.16070000000000001</c:v>
                </c:pt>
                <c:pt idx="2">
                  <c:v>0.14780000000000001</c:v>
                </c:pt>
                <c:pt idx="3">
                  <c:v>0.12590000000000001</c:v>
                </c:pt>
                <c:pt idx="4">
                  <c:v>0.10520000000000013</c:v>
                </c:pt>
                <c:pt idx="5">
                  <c:v>9.8600000000000215E-2</c:v>
                </c:pt>
                <c:pt idx="6">
                  <c:v>9.7000000000000003E-2</c:v>
                </c:pt>
                <c:pt idx="7">
                  <c:v>4.3199999999999995E-2</c:v>
                </c:pt>
                <c:pt idx="8">
                  <c:v>1.2100000000000001E-2</c:v>
                </c:pt>
                <c:pt idx="9">
                  <c:v>9.3000000000000235E-3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Chart!$B$8:$K$8</c:f>
              <c:numCache>
                <c:formatCode>0.00%</c:formatCode>
                <c:ptCount val="10"/>
                <c:pt idx="0">
                  <c:v>0.12370000000000014</c:v>
                </c:pt>
                <c:pt idx="1">
                  <c:v>0.15160000000000001</c:v>
                </c:pt>
                <c:pt idx="2">
                  <c:v>0.1328</c:v>
                </c:pt>
                <c:pt idx="3">
                  <c:v>0.11320000000000002</c:v>
                </c:pt>
                <c:pt idx="4">
                  <c:v>0.1323</c:v>
                </c:pt>
                <c:pt idx="5">
                  <c:v>0.10550000000000002</c:v>
                </c:pt>
                <c:pt idx="6">
                  <c:v>0.10730000000000002</c:v>
                </c:pt>
                <c:pt idx="7">
                  <c:v>6.5199999999999994E-2</c:v>
                </c:pt>
                <c:pt idx="8">
                  <c:v>2.1999999999999999E-2</c:v>
                </c:pt>
                <c:pt idx="9">
                  <c:v>1.5900000000000001E-2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Chart!$B$9:$K$9</c:f>
              <c:numCache>
                <c:formatCode>0.00%</c:formatCode>
                <c:ptCount val="10"/>
                <c:pt idx="0">
                  <c:v>0.1411</c:v>
                </c:pt>
                <c:pt idx="1">
                  <c:v>0.18350000000000025</c:v>
                </c:pt>
                <c:pt idx="2">
                  <c:v>0.11770000000000012</c:v>
                </c:pt>
                <c:pt idx="3">
                  <c:v>0.15400000000000025</c:v>
                </c:pt>
                <c:pt idx="4">
                  <c:v>0.19939999999999999</c:v>
                </c:pt>
                <c:pt idx="5">
                  <c:v>0.17230000000000001</c:v>
                </c:pt>
                <c:pt idx="6">
                  <c:v>0.16550000000000001</c:v>
                </c:pt>
                <c:pt idx="7">
                  <c:v>0.14870000000000028</c:v>
                </c:pt>
                <c:pt idx="8">
                  <c:v>0.10820000000000014</c:v>
                </c:pt>
                <c:pt idx="9">
                  <c:v>0.10390000000000002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Chart!$B$10:$K$10</c:f>
              <c:numCache>
                <c:formatCode>0.00%</c:formatCode>
                <c:ptCount val="10"/>
                <c:pt idx="0">
                  <c:v>0.25719999999999998</c:v>
                </c:pt>
                <c:pt idx="1">
                  <c:v>0.35100000000000031</c:v>
                </c:pt>
                <c:pt idx="2">
                  <c:v>0.46210000000000001</c:v>
                </c:pt>
                <c:pt idx="3">
                  <c:v>0.46780000000000038</c:v>
                </c:pt>
                <c:pt idx="4">
                  <c:v>0.51590000000000003</c:v>
                </c:pt>
                <c:pt idx="5">
                  <c:v>0.54430000000000001</c:v>
                </c:pt>
                <c:pt idx="6">
                  <c:v>0.56040000000000001</c:v>
                </c:pt>
                <c:pt idx="7">
                  <c:v>0.72030000000000005</c:v>
                </c:pt>
                <c:pt idx="8">
                  <c:v>0.85390000000000099</c:v>
                </c:pt>
                <c:pt idx="9">
                  <c:v>0.86410000000000065</c:v>
                </c:pt>
              </c:numCache>
            </c:numRef>
          </c:val>
        </c:ser>
        <c:gapWidth val="50"/>
        <c:overlap val="100"/>
        <c:axId val="130491136"/>
        <c:axId val="130492672"/>
      </c:barChart>
      <c:catAx>
        <c:axId val="130491136"/>
        <c:scaling>
          <c:orientation val="maxMin"/>
        </c:scaling>
        <c:delete val="0"/>
        <c:axPos val="l"/>
        <c:majorTickMark val="none"/>
        <c:tickLblPos val="nextTo"/>
        <c:txPr>
          <a:bodyPr rot="0" vert="horz"/>
          <a:lstStyle/>
          <a:p>
            <a:pPr>
              <a:defRPr/>
            </a:pPr>
            <a:endParaRPr lang="en-US"/>
          </a:p>
        </c:txPr>
        <c:crossAx val="130492672"/>
        <c:crosses val="autoZero"/>
        <c:auto val="1"/>
        <c:lblAlgn val="ctr"/>
        <c:lblOffset val="100"/>
        <c:tickLblSkip val="1"/>
      </c:catAx>
      <c:valAx>
        <c:axId val="130492672"/>
        <c:scaling>
          <c:orientation val="minMax"/>
          <c:max val="1"/>
        </c:scaling>
        <c:delete val="0"/>
        <c:axPos val="t"/>
        <c:numFmt formatCode="0%" sourceLinked="0"/>
        <c:tickLblPos val="nextTo"/>
        <c:crossAx val="130491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3/_rels/chart25.xml.rels><?xml version="1.0" encoding="UTF-8" standalone="yes"?>
<Relationships xmlns="http://schemas.openxmlformats.org/package/2006/relationships"><Relationship Id="rId1" Type="http://schemas.openxmlformats.org/officeDocument/2006/relationships/package" Target="../../embeddings/slide_33/Microsoft_Office_Excel_Worksheet25.xlsx"/></Relationships>
</file>

<file path=ppt/charts/slide_33/chart2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0.24900000000000028</c:v>
                </c:pt>
                <c:pt idx="1">
                  <c:v>0.17450000000000004</c:v>
                </c:pt>
                <c:pt idx="2">
                  <c:v>0.1265</c:v>
                </c:pt>
                <c:pt idx="3">
                  <c:v>8.3100000000000063E-2</c:v>
                </c:pt>
                <c:pt idx="4">
                  <c:v>7.5500000000000012E-2</c:v>
                </c:pt>
                <c:pt idx="5">
                  <c:v>7.8800000000000023E-2</c:v>
                </c:pt>
                <c:pt idx="6">
                  <c:v>4.4900000000000023E-2</c:v>
                </c:pt>
                <c:pt idx="7">
                  <c:v>4.9700000000000112E-2</c:v>
                </c:pt>
                <c:pt idx="8">
                  <c:v>2.1200000000000038E-2</c:v>
                </c:pt>
                <c:pt idx="9">
                  <c:v>1.2500000000000001E-2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0.16940000000000024</c:v>
                </c:pt>
                <c:pt idx="1">
                  <c:v>0.16189999999999999</c:v>
                </c:pt>
                <c:pt idx="2">
                  <c:v>0.14950000000000024</c:v>
                </c:pt>
                <c:pt idx="3">
                  <c:v>9.2800000000000021E-2</c:v>
                </c:pt>
                <c:pt idx="4">
                  <c:v>8.0800000000000025E-2</c:v>
                </c:pt>
                <c:pt idx="5">
                  <c:v>0.10290000000000002</c:v>
                </c:pt>
                <c:pt idx="6">
                  <c:v>6.5600000000000006E-2</c:v>
                </c:pt>
                <c:pt idx="7">
                  <c:v>5.930000000000011E-2</c:v>
                </c:pt>
                <c:pt idx="8">
                  <c:v>1.9800000000000043E-2</c:v>
                </c:pt>
                <c:pt idx="9">
                  <c:v>1.3800000000000028E-2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0.13550000000000001</c:v>
                </c:pt>
                <c:pt idx="1">
                  <c:v>0.10670000000000013</c:v>
                </c:pt>
                <c:pt idx="2">
                  <c:v>0.11990000000000002</c:v>
                </c:pt>
                <c:pt idx="3">
                  <c:v>0.1115</c:v>
                </c:pt>
                <c:pt idx="4">
                  <c:v>0.1113</c:v>
                </c:pt>
                <c:pt idx="5">
                  <c:v>9.5200000000000007E-2</c:v>
                </c:pt>
                <c:pt idx="6">
                  <c:v>0.10950000000000013</c:v>
                </c:pt>
                <c:pt idx="7">
                  <c:v>7.1900000000000006E-2</c:v>
                </c:pt>
                <c:pt idx="8">
                  <c:v>3.3399999999999999E-2</c:v>
                </c:pt>
                <c:pt idx="9">
                  <c:v>2.0799999999999999E-2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0.1105</c:v>
                </c:pt>
                <c:pt idx="1">
                  <c:v>0.10410000000000012</c:v>
                </c:pt>
                <c:pt idx="2">
                  <c:v>0.129</c:v>
                </c:pt>
                <c:pt idx="3">
                  <c:v>0.1275</c:v>
                </c:pt>
                <c:pt idx="4">
                  <c:v>0.14680000000000001</c:v>
                </c:pt>
                <c:pt idx="5">
                  <c:v>0.10349999999999998</c:v>
                </c:pt>
                <c:pt idx="6">
                  <c:v>0.10900000000000012</c:v>
                </c:pt>
                <c:pt idx="7">
                  <c:v>0.12120000000000013</c:v>
                </c:pt>
                <c:pt idx="8">
                  <c:v>6.0400000000000023E-2</c:v>
                </c:pt>
                <c:pt idx="9">
                  <c:v>5.4100000000000023E-2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0.33550000000000063</c:v>
                </c:pt>
                <c:pt idx="1">
                  <c:v>0.45270000000000005</c:v>
                </c:pt>
                <c:pt idx="2">
                  <c:v>0.47510000000000002</c:v>
                </c:pt>
                <c:pt idx="3">
                  <c:v>0.58509999999999951</c:v>
                </c:pt>
                <c:pt idx="4">
                  <c:v>0.58560000000000001</c:v>
                </c:pt>
                <c:pt idx="5">
                  <c:v>0.61950000000000005</c:v>
                </c:pt>
                <c:pt idx="6">
                  <c:v>0.67090000000000138</c:v>
                </c:pt>
                <c:pt idx="7">
                  <c:v>0.69790000000000063</c:v>
                </c:pt>
                <c:pt idx="8">
                  <c:v>0.86520000000000064</c:v>
                </c:pt>
                <c:pt idx="9">
                  <c:v>0.89870000000000005</c:v>
                </c:pt>
              </c:numCache>
            </c:numRef>
          </c:val>
        </c:ser>
        <c:gapWidth val="50"/>
        <c:overlap val="100"/>
        <c:axId val="130602880"/>
        <c:axId val="130604416"/>
      </c:barChart>
      <c:catAx>
        <c:axId val="130602880"/>
        <c:scaling>
          <c:orientation val="maxMin"/>
        </c:scaling>
        <c:delete val="0"/>
        <c:axPos val="l"/>
        <c:majorTickMark val="none"/>
        <c:tickLblPos val="nextTo"/>
        <c:txPr>
          <a:bodyPr rot="0" vert="horz"/>
          <a:lstStyle/>
          <a:p>
            <a:pPr>
              <a:defRPr/>
            </a:pPr>
            <a:endParaRPr lang="en-US"/>
          </a:p>
        </c:txPr>
        <c:crossAx val="130604416"/>
        <c:crosses val="autoZero"/>
        <c:auto val="1"/>
        <c:lblAlgn val="ctr"/>
        <c:lblOffset val="100"/>
        <c:tickLblSkip val="1"/>
      </c:catAx>
      <c:valAx>
        <c:axId val="130604416"/>
        <c:scaling>
          <c:orientation val="minMax"/>
          <c:max val="1"/>
        </c:scaling>
        <c:delete val="0"/>
        <c:axPos val="t"/>
        <c:numFmt formatCode="0%" sourceLinked="0"/>
        <c:tickLblPos val="nextTo"/>
        <c:crossAx val="13060288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4/_rels/chart26.xml.rels><?xml version="1.0" encoding="UTF-8" standalone="yes"?>
<Relationships xmlns="http://schemas.openxmlformats.org/package/2006/relationships"><Relationship Id="rId1" Type="http://schemas.openxmlformats.org/officeDocument/2006/relationships/package" Target="../../embeddings/slide_34/Microsoft_Office_Excel_Worksheet26.xlsx"/></Relationships>
</file>

<file path=ppt/charts/slide_34/chart2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Chart!$B$6:$K$6</c:f>
              <c:numCache>
                <c:formatCode>0.00%</c:formatCode>
                <c:ptCount val="10"/>
                <c:pt idx="0">
                  <c:v>0.20390000000000025</c:v>
                </c:pt>
                <c:pt idx="1">
                  <c:v>0.17519999999999999</c:v>
                </c:pt>
                <c:pt idx="2">
                  <c:v>0.18860000000000021</c:v>
                </c:pt>
                <c:pt idx="3">
                  <c:v>8.4400000000000003E-2</c:v>
                </c:pt>
                <c:pt idx="4">
                  <c:v>7.010000000000001E-2</c:v>
                </c:pt>
                <c:pt idx="5">
                  <c:v>9.4700000000000048E-2</c:v>
                </c:pt>
                <c:pt idx="6">
                  <c:v>5.16E-2</c:v>
                </c:pt>
                <c:pt idx="7">
                  <c:v>6.5000000000000002E-2</c:v>
                </c:pt>
                <c:pt idx="8">
                  <c:v>1.5100000000000021E-2</c:v>
                </c:pt>
                <c:pt idx="9">
                  <c:v>6.6000000000000034E-3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Chart!$B$7:$K$7</c:f>
              <c:numCache>
                <c:formatCode>0.00%</c:formatCode>
                <c:ptCount val="10"/>
                <c:pt idx="0">
                  <c:v>0.15500000000000028</c:v>
                </c:pt>
                <c:pt idx="1">
                  <c:v>0.1353</c:v>
                </c:pt>
                <c:pt idx="2">
                  <c:v>0.14250000000000004</c:v>
                </c:pt>
                <c:pt idx="3">
                  <c:v>0.14970000000000028</c:v>
                </c:pt>
                <c:pt idx="4">
                  <c:v>9.5000000000000043E-2</c:v>
                </c:pt>
                <c:pt idx="5">
                  <c:v>0.10400000000000002</c:v>
                </c:pt>
                <c:pt idx="6">
                  <c:v>8.6800000000000002E-2</c:v>
                </c:pt>
                <c:pt idx="7">
                  <c:v>7.0499999999999993E-2</c:v>
                </c:pt>
                <c:pt idx="8">
                  <c:v>7.3000000000000079E-3</c:v>
                </c:pt>
                <c:pt idx="9">
                  <c:v>9.1000000000000004E-3</c:v>
                </c:pt>
              </c:numCache>
            </c:numRef>
          </c:val>
        </c:ser>
        <c:ser>
          <c:idx val="3"/>
          <c:order val="2"/>
          <c:tx>
            <c:strRef>
              <c:f>Chart!$A$8</c:f>
              <c:strCache>
                <c:ptCount val="1"/>
                <c:pt idx="0">
                  <c:v>Third</c:v>
                </c:pt>
              </c:strCache>
            </c:strRef>
          </c:tx>
          <c:spPr>
            <a:solidFill>
              <a:schemeClr val="bg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Chart!$B$8:$K$8</c:f>
              <c:numCache>
                <c:formatCode>0.00%</c:formatCode>
                <c:ptCount val="10"/>
                <c:pt idx="0">
                  <c:v>0.14130000000000001</c:v>
                </c:pt>
                <c:pt idx="1">
                  <c:v>0.13850000000000001</c:v>
                </c:pt>
                <c:pt idx="2">
                  <c:v>0.13339999999999999</c:v>
                </c:pt>
                <c:pt idx="3">
                  <c:v>0.11420000000000002</c:v>
                </c:pt>
                <c:pt idx="4">
                  <c:v>0.1125</c:v>
                </c:pt>
                <c:pt idx="5">
                  <c:v>7.7500000000000013E-2</c:v>
                </c:pt>
                <c:pt idx="6">
                  <c:v>0.12180000000000002</c:v>
                </c:pt>
                <c:pt idx="7">
                  <c:v>8.1200000000000022E-2</c:v>
                </c:pt>
                <c:pt idx="8">
                  <c:v>2.0000000000000011E-2</c:v>
                </c:pt>
                <c:pt idx="9">
                  <c:v>1.4700000000000001E-2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Chart!$B$9:$K$9</c:f>
              <c:numCache>
                <c:formatCode>0.00%</c:formatCode>
                <c:ptCount val="10"/>
                <c:pt idx="0">
                  <c:v>9.9600000000000202E-2</c:v>
                </c:pt>
                <c:pt idx="1">
                  <c:v>0.14570000000000025</c:v>
                </c:pt>
                <c:pt idx="2">
                  <c:v>0.12490000000000002</c:v>
                </c:pt>
                <c:pt idx="3">
                  <c:v>0.14440000000000028</c:v>
                </c:pt>
                <c:pt idx="4">
                  <c:v>0.13569999999999999</c:v>
                </c:pt>
                <c:pt idx="5">
                  <c:v>0.13200000000000001</c:v>
                </c:pt>
                <c:pt idx="6">
                  <c:v>0.14419999999999999</c:v>
                </c:pt>
                <c:pt idx="7">
                  <c:v>0.11509999999999998</c:v>
                </c:pt>
                <c:pt idx="8">
                  <c:v>7.4600000000000014E-2</c:v>
                </c:pt>
                <c:pt idx="9">
                  <c:v>6.6299999999999998E-2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Chart!$B$10:$K$10</c:f>
              <c:numCache>
                <c:formatCode>0.00%</c:formatCode>
                <c:ptCount val="10"/>
                <c:pt idx="0">
                  <c:v>0.40030000000000032</c:v>
                </c:pt>
                <c:pt idx="1">
                  <c:v>0.40530000000000038</c:v>
                </c:pt>
                <c:pt idx="2">
                  <c:v>0.41070000000000001</c:v>
                </c:pt>
                <c:pt idx="3">
                  <c:v>0.50729999999999997</c:v>
                </c:pt>
                <c:pt idx="4">
                  <c:v>0.58660000000000001</c:v>
                </c:pt>
                <c:pt idx="5">
                  <c:v>0.59199999999999997</c:v>
                </c:pt>
                <c:pt idx="6">
                  <c:v>0.59549999999999959</c:v>
                </c:pt>
                <c:pt idx="7">
                  <c:v>0.66820000000000113</c:v>
                </c:pt>
                <c:pt idx="8">
                  <c:v>0.88290000000000002</c:v>
                </c:pt>
                <c:pt idx="9">
                  <c:v>0.90329999999999999</c:v>
                </c:pt>
              </c:numCache>
            </c:numRef>
          </c:val>
        </c:ser>
        <c:gapWidth val="50"/>
        <c:overlap val="100"/>
        <c:axId val="130767872"/>
        <c:axId val="130781952"/>
      </c:barChart>
      <c:catAx>
        <c:axId val="130767872"/>
        <c:scaling>
          <c:orientation val="maxMin"/>
        </c:scaling>
        <c:delete val="0"/>
        <c:axPos val="l"/>
        <c:majorTickMark val="none"/>
        <c:tickLblPos val="nextTo"/>
        <c:txPr>
          <a:bodyPr rot="0" vert="horz"/>
          <a:lstStyle/>
          <a:p>
            <a:pPr>
              <a:defRPr/>
            </a:pPr>
            <a:endParaRPr lang="en-US"/>
          </a:p>
        </c:txPr>
        <c:crossAx val="130781952"/>
        <c:crosses val="autoZero"/>
        <c:auto val="1"/>
        <c:lblAlgn val="ctr"/>
        <c:lblOffset val="100"/>
        <c:tickLblSkip val="1"/>
      </c:catAx>
      <c:valAx>
        <c:axId val="130781952"/>
        <c:scaling>
          <c:orientation val="minMax"/>
          <c:max val="1"/>
        </c:scaling>
        <c:delete val="0"/>
        <c:axPos val="t"/>
        <c:numFmt formatCode="0%" sourceLinked="0"/>
        <c:tickLblPos val="nextTo"/>
        <c:crossAx val="1307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7/_rels/chart1.xml.rels><?xml version="1.0" encoding="UTF-8" standalone="yes"?>
<Relationships xmlns="http://schemas.openxmlformats.org/package/2006/relationships"><Relationship Id="rId1" Type="http://schemas.openxmlformats.org/officeDocument/2006/relationships/package" Target="../../embeddings/slide_37/Microsoft_Office_Excel_Worksheet1.xlsx"/></Relationships>
</file>

<file path=ppt/charts/slide_37/chart1.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8.2431234330982484E-2"/>
          <c:y val="2.2479837761343834E-2"/>
          <c:w val="0.90896597120089773"/>
          <c:h val="0.85041328052564436"/>
        </c:manualLayout>
      </c:layout>
      <c:barChart>
        <c:barDir val="col"/>
        <c:grouping val="clustered"/>
        <c:ser>
          <c:idx val="0"/>
          <c:order val="0"/>
          <c:tx>
            <c:strRef>
              <c:f>Sheet1!$G$1</c:f>
              <c:strCache>
                <c:ptCount val="1"/>
                <c:pt idx="0">
                  <c:v>Fat tax</c:v>
                </c:pt>
              </c:strCache>
            </c:strRef>
          </c:tx>
          <c:spPr>
            <a:solidFill>
              <a:schemeClr val="bg2"/>
            </a:solidFill>
            <a:ln w="28575">
              <a:noFill/>
            </a:ln>
          </c:spPr>
          <c:cat>
            <c:strRef>
              <c:f>Sheet1!$F$2:$F$6</c:f>
              <c:strCache>
                <c:ptCount val="5"/>
                <c:pt idx="0">
                  <c:v>2011</c:v>
                </c:pt>
                <c:pt idx="1">
                  <c:v>2012</c:v>
                </c:pt>
                <c:pt idx="2">
                  <c:v>2013</c:v>
                </c:pt>
                <c:pt idx="3">
                  <c:v>2014</c:v>
                </c:pt>
                <c:pt idx="4">
                  <c:v>2015 (until June)</c:v>
                </c:pt>
              </c:strCache>
            </c:strRef>
          </c:cat>
          <c:val>
            <c:numRef>
              <c:f>Sheet1!$G$2:$G$6</c:f>
              <c:numCache>
                <c:formatCode>0</c:formatCode>
                <c:ptCount val="5"/>
                <c:pt idx="0">
                  <c:v>3929</c:v>
                </c:pt>
                <c:pt idx="1">
                  <c:v>5378</c:v>
                </c:pt>
                <c:pt idx="2">
                  <c:v>3780</c:v>
                </c:pt>
                <c:pt idx="3">
                  <c:v>2434</c:v>
                </c:pt>
                <c:pt idx="4">
                  <c:v>1554</c:v>
                </c:pt>
              </c:numCache>
            </c:numRef>
          </c:val>
        </c:ser>
        <c:ser>
          <c:idx val="1"/>
          <c:order val="1"/>
          <c:tx>
            <c:strRef>
              <c:f>Sheet1!$H$1</c:f>
              <c:strCache>
                <c:ptCount val="1"/>
                <c:pt idx="0">
                  <c:v>Sugar tax</c:v>
                </c:pt>
              </c:strCache>
            </c:strRef>
          </c:tx>
          <c:spPr>
            <a:solidFill>
              <a:schemeClr val="tx2">
                <a:lumMod val="50000"/>
              </a:schemeClr>
            </a:solidFill>
          </c:spPr>
          <c:cat>
            <c:strRef>
              <c:f>Sheet1!$F$2:$F$6</c:f>
              <c:strCache>
                <c:ptCount val="5"/>
                <c:pt idx="0">
                  <c:v>2011</c:v>
                </c:pt>
                <c:pt idx="1">
                  <c:v>2012</c:v>
                </c:pt>
                <c:pt idx="2">
                  <c:v>2013</c:v>
                </c:pt>
                <c:pt idx="3">
                  <c:v>2014</c:v>
                </c:pt>
                <c:pt idx="4">
                  <c:v>2015 (until June)</c:v>
                </c:pt>
              </c:strCache>
            </c:strRef>
          </c:cat>
          <c:val>
            <c:numRef>
              <c:f>Sheet1!$H$2:$H$6</c:f>
              <c:numCache>
                <c:formatCode>0</c:formatCode>
                <c:ptCount val="5"/>
                <c:pt idx="0">
                  <c:v>381</c:v>
                </c:pt>
                <c:pt idx="1">
                  <c:v>753</c:v>
                </c:pt>
                <c:pt idx="2">
                  <c:v>1554</c:v>
                </c:pt>
                <c:pt idx="3">
                  <c:v>5359</c:v>
                </c:pt>
                <c:pt idx="4">
                  <c:v>2410</c:v>
                </c:pt>
              </c:numCache>
            </c:numRef>
          </c:val>
        </c:ser>
        <c:ser>
          <c:idx val="2"/>
          <c:order val="2"/>
          <c:tx>
            <c:strRef>
              <c:f>Sheet1!$I$1</c:f>
              <c:strCache>
                <c:ptCount val="1"/>
                <c:pt idx="0">
                  <c:v>Energy-efficiency, Energy saving, smart meters</c:v>
                </c:pt>
              </c:strCache>
            </c:strRef>
          </c:tx>
          <c:cat>
            <c:strRef>
              <c:f>Sheet1!$F$2:$F$6</c:f>
              <c:strCache>
                <c:ptCount val="5"/>
                <c:pt idx="0">
                  <c:v>2011</c:v>
                </c:pt>
                <c:pt idx="1">
                  <c:v>2012</c:v>
                </c:pt>
                <c:pt idx="2">
                  <c:v>2013</c:v>
                </c:pt>
                <c:pt idx="3">
                  <c:v>2014</c:v>
                </c:pt>
                <c:pt idx="4">
                  <c:v>2015 (until June)</c:v>
                </c:pt>
              </c:strCache>
            </c:strRef>
          </c:cat>
          <c:val>
            <c:numRef>
              <c:f>Sheet1!$I$2:$I$6</c:f>
            </c:numRef>
          </c:val>
        </c:ser>
        <c:ser>
          <c:idx val="3"/>
          <c:order val="3"/>
          <c:tx>
            <c:strRef>
              <c:f>Sheet1!$J$1</c:f>
              <c:strCache>
                <c:ptCount val="1"/>
                <c:pt idx="0">
                  <c:v>Electric cars, new energies (wind/solar power, biofuels)</c:v>
                </c:pt>
              </c:strCache>
            </c:strRef>
          </c:tx>
          <c:cat>
            <c:strRef>
              <c:f>Sheet1!$F$2:$F$6</c:f>
              <c:strCache>
                <c:ptCount val="5"/>
                <c:pt idx="0">
                  <c:v>2011</c:v>
                </c:pt>
                <c:pt idx="1">
                  <c:v>2012</c:v>
                </c:pt>
                <c:pt idx="2">
                  <c:v>2013</c:v>
                </c:pt>
                <c:pt idx="3">
                  <c:v>2014</c:v>
                </c:pt>
                <c:pt idx="4">
                  <c:v>2015 (until June)</c:v>
                </c:pt>
              </c:strCache>
            </c:strRef>
          </c:cat>
          <c:val>
            <c:numRef>
              <c:f>Sheet1!$J$2:$J$6</c:f>
            </c:numRef>
          </c:val>
        </c:ser>
        <c:ser>
          <c:idx val="4"/>
          <c:order val="4"/>
          <c:tx>
            <c:strRef>
              <c:f>Sheet1!$K$1</c:f>
              <c:strCache>
                <c:ptCount val="1"/>
                <c:pt idx="0">
                  <c:v>Soda tax</c:v>
                </c:pt>
              </c:strCache>
            </c:strRef>
          </c:tx>
          <c:spPr>
            <a:solidFill>
              <a:schemeClr val="tx2"/>
            </a:solidFill>
          </c:spPr>
          <c:cat>
            <c:strRef>
              <c:f>Sheet1!$F$2:$F$6</c:f>
              <c:strCache>
                <c:ptCount val="5"/>
                <c:pt idx="0">
                  <c:v>2011</c:v>
                </c:pt>
                <c:pt idx="1">
                  <c:v>2012</c:v>
                </c:pt>
                <c:pt idx="2">
                  <c:v>2013</c:v>
                </c:pt>
                <c:pt idx="3">
                  <c:v>2014</c:v>
                </c:pt>
                <c:pt idx="4">
                  <c:v>2015 (until June)</c:v>
                </c:pt>
              </c:strCache>
            </c:strRef>
          </c:cat>
          <c:val>
            <c:numRef>
              <c:f>Sheet1!$K$2:$K$6</c:f>
              <c:numCache>
                <c:formatCode>0</c:formatCode>
                <c:ptCount val="5"/>
                <c:pt idx="0">
                  <c:v>844</c:v>
                </c:pt>
                <c:pt idx="1">
                  <c:v>729</c:v>
                </c:pt>
                <c:pt idx="2">
                  <c:v>706</c:v>
                </c:pt>
                <c:pt idx="3">
                  <c:v>2010</c:v>
                </c:pt>
                <c:pt idx="4">
                  <c:v>724</c:v>
                </c:pt>
              </c:numCache>
            </c:numRef>
          </c:val>
        </c:ser>
        <c:axId val="49565056"/>
        <c:axId val="49588864"/>
      </c:barChart>
      <c:catAx>
        <c:axId val="49565056"/>
        <c:scaling>
          <c:orientation val="minMax"/>
        </c:scaling>
        <c:delete val="0"/>
        <c:axPos val="b"/>
        <c:numFmt formatCode="dd\ mmm\ yyyy" sourceLinked="0"/>
        <c:majorTickMark val="none"/>
        <c:tickLblPos val="nextTo"/>
        <c:txPr>
          <a:bodyPr rot="0" vert="horz"/>
          <a:lstStyle/>
          <a:p>
            <a:pPr>
              <a:defRPr/>
            </a:pPr>
            <a:endParaRPr lang="en-US"/>
          </a:p>
        </c:txPr>
        <c:crossAx val="49588864"/>
        <c:crosses val="autoZero"/>
        <c:auto val="1"/>
        <c:lblAlgn val="ctr"/>
        <c:lblOffset val="100"/>
      </c:catAx>
      <c:valAx>
        <c:axId val="49588864"/>
        <c:scaling>
          <c:orientation val="minMax"/>
        </c:scaling>
        <c:delete val="0"/>
        <c:axPos val="l"/>
        <c:numFmt formatCode="#,##0" sourceLinked="0"/>
        <c:minorTickMark val="out"/>
        <c:tickLblPos val="nextTo"/>
        <c:crossAx val="49565056"/>
        <c:crosses val="autoZero"/>
        <c:crossBetween val="between"/>
      </c:valAx>
    </c:plotArea>
    <c:legend>
      <c:legendPos val="t"/>
      <c:layout>
        <c:manualLayout>
          <c:xMode val="edge"/>
          <c:yMode val="edge"/>
          <c:x val="0.37312939821489632"/>
          <c:y val="8.9057578773707163E-3"/>
          <c:w val="0.35861600680349831"/>
          <c:h val="0.24451617741297763"/>
        </c:manualLayout>
      </c:layout>
    </c:legend>
    <c:plotVisOnly val="1"/>
    <c:dispBlanksAs val="zero"/>
  </c:chart>
  <c:txPr>
    <a:bodyPr/>
    <a:lstStyle/>
    <a:p>
      <a:pPr>
        <a:defRPr sz="1400">
          <a:solidFill>
            <a:schemeClr val="tx1">
              <a:lumMod val="65000"/>
              <a:lumOff val="35000"/>
            </a:schemeClr>
          </a:solidFill>
        </a:defRPr>
      </a:pPr>
      <a:endParaRPr lang="en-US"/>
    </a:p>
  </c:txPr>
  <c:externalData r:id="rId1"/>
</c:chartSpace>
</file>

<file path=ppt/charts/slide_38/_rels/chart2.xml.rels><?xml version="1.0" encoding="UTF-8" standalone="yes"?>
<Relationships xmlns="http://schemas.openxmlformats.org/package/2006/relationships"><Relationship Id="rId2" Type="http://schemas.openxmlformats.org/officeDocument/2006/relationships/chartUserShapes" Target="../../drawings/slide_38/drawing1.xml"/><Relationship Id="rId1" Type="http://schemas.openxmlformats.org/officeDocument/2006/relationships/package" Target="../../embeddings/slide_38/Microsoft_Office_Excel_Worksheet2.xlsx"/></Relationships>
</file>

<file path=ppt/charts/slide_38/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11001845731411544"/>
          <c:y val="3.2631850422377345E-2"/>
          <c:w val="0.90911420862903214"/>
          <c:h val="0.78929100470318858"/>
        </c:manualLayout>
      </c:layout>
      <c:lineChart>
        <c:grouping val="standard"/>
        <c:ser>
          <c:idx val="1"/>
          <c:order val="0"/>
          <c:tx>
            <c:strRef>
              <c:f>Sheet1!$C$1</c:f>
              <c:strCache>
                <c:ptCount val="1"/>
                <c:pt idx="0">
                  <c:v>Searches for "how many calories"</c:v>
                </c:pt>
              </c:strCache>
            </c:strRef>
          </c:tx>
          <c:spPr>
            <a:ln>
              <a:solidFill>
                <a:schemeClr val="tx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8</c:v>
                </c:pt>
                <c:pt idx="1">
                  <c:v>12</c:v>
                </c:pt>
                <c:pt idx="2">
                  <c:v>8</c:v>
                </c:pt>
                <c:pt idx="3">
                  <c:v>8</c:v>
                </c:pt>
                <c:pt idx="4">
                  <c:v>9</c:v>
                </c:pt>
                <c:pt idx="5">
                  <c:v>10</c:v>
                </c:pt>
                <c:pt idx="6">
                  <c:v>9</c:v>
                </c:pt>
                <c:pt idx="7">
                  <c:v>6</c:v>
                </c:pt>
                <c:pt idx="8">
                  <c:v>7</c:v>
                </c:pt>
                <c:pt idx="9">
                  <c:v>7</c:v>
                </c:pt>
                <c:pt idx="10">
                  <c:v>7</c:v>
                </c:pt>
                <c:pt idx="11">
                  <c:v>8</c:v>
                </c:pt>
                <c:pt idx="12">
                  <c:v>7</c:v>
                </c:pt>
                <c:pt idx="13">
                  <c:v>8</c:v>
                </c:pt>
                <c:pt idx="14">
                  <c:v>5</c:v>
                </c:pt>
                <c:pt idx="15">
                  <c:v>7</c:v>
                </c:pt>
                <c:pt idx="16">
                  <c:v>9</c:v>
                </c:pt>
                <c:pt idx="17">
                  <c:v>6</c:v>
                </c:pt>
                <c:pt idx="18">
                  <c:v>9</c:v>
                </c:pt>
                <c:pt idx="19">
                  <c:v>7</c:v>
                </c:pt>
                <c:pt idx="20">
                  <c:v>8</c:v>
                </c:pt>
                <c:pt idx="21">
                  <c:v>5</c:v>
                </c:pt>
                <c:pt idx="22">
                  <c:v>8</c:v>
                </c:pt>
                <c:pt idx="23">
                  <c:v>9</c:v>
                </c:pt>
                <c:pt idx="24">
                  <c:v>9</c:v>
                </c:pt>
                <c:pt idx="25">
                  <c:v>6</c:v>
                </c:pt>
                <c:pt idx="26">
                  <c:v>9</c:v>
                </c:pt>
                <c:pt idx="27">
                  <c:v>6</c:v>
                </c:pt>
                <c:pt idx="28">
                  <c:v>8</c:v>
                </c:pt>
                <c:pt idx="29">
                  <c:v>8</c:v>
                </c:pt>
                <c:pt idx="30">
                  <c:v>7</c:v>
                </c:pt>
                <c:pt idx="31">
                  <c:v>9</c:v>
                </c:pt>
                <c:pt idx="32">
                  <c:v>6</c:v>
                </c:pt>
                <c:pt idx="33">
                  <c:v>7</c:v>
                </c:pt>
                <c:pt idx="34">
                  <c:v>6</c:v>
                </c:pt>
                <c:pt idx="35">
                  <c:v>6</c:v>
                </c:pt>
                <c:pt idx="36">
                  <c:v>7</c:v>
                </c:pt>
                <c:pt idx="37">
                  <c:v>6</c:v>
                </c:pt>
                <c:pt idx="38">
                  <c:v>5</c:v>
                </c:pt>
                <c:pt idx="39">
                  <c:v>5</c:v>
                </c:pt>
                <c:pt idx="40">
                  <c:v>7</c:v>
                </c:pt>
                <c:pt idx="41">
                  <c:v>7</c:v>
                </c:pt>
                <c:pt idx="42">
                  <c:v>5</c:v>
                </c:pt>
                <c:pt idx="43">
                  <c:v>7</c:v>
                </c:pt>
                <c:pt idx="44">
                  <c:v>10</c:v>
                </c:pt>
                <c:pt idx="45">
                  <c:v>6</c:v>
                </c:pt>
                <c:pt idx="46">
                  <c:v>5</c:v>
                </c:pt>
                <c:pt idx="47">
                  <c:v>5</c:v>
                </c:pt>
                <c:pt idx="48">
                  <c:v>3</c:v>
                </c:pt>
                <c:pt idx="49">
                  <c:v>5</c:v>
                </c:pt>
                <c:pt idx="50">
                  <c:v>5</c:v>
                </c:pt>
                <c:pt idx="51">
                  <c:v>7</c:v>
                </c:pt>
                <c:pt idx="52">
                  <c:v>9</c:v>
                </c:pt>
                <c:pt idx="53">
                  <c:v>11</c:v>
                </c:pt>
                <c:pt idx="54">
                  <c:v>11</c:v>
                </c:pt>
                <c:pt idx="55">
                  <c:v>10</c:v>
                </c:pt>
                <c:pt idx="56">
                  <c:v>10</c:v>
                </c:pt>
                <c:pt idx="57">
                  <c:v>11</c:v>
                </c:pt>
                <c:pt idx="58">
                  <c:v>10</c:v>
                </c:pt>
                <c:pt idx="59">
                  <c:v>10</c:v>
                </c:pt>
                <c:pt idx="60">
                  <c:v>10</c:v>
                </c:pt>
                <c:pt idx="61">
                  <c:v>10</c:v>
                </c:pt>
                <c:pt idx="62">
                  <c:v>9</c:v>
                </c:pt>
                <c:pt idx="63">
                  <c:v>7</c:v>
                </c:pt>
                <c:pt idx="64">
                  <c:v>8</c:v>
                </c:pt>
                <c:pt idx="65">
                  <c:v>9</c:v>
                </c:pt>
                <c:pt idx="66">
                  <c:v>9</c:v>
                </c:pt>
                <c:pt idx="67">
                  <c:v>8</c:v>
                </c:pt>
                <c:pt idx="68">
                  <c:v>9</c:v>
                </c:pt>
                <c:pt idx="69">
                  <c:v>13</c:v>
                </c:pt>
                <c:pt idx="70">
                  <c:v>8</c:v>
                </c:pt>
                <c:pt idx="71">
                  <c:v>8</c:v>
                </c:pt>
                <c:pt idx="72">
                  <c:v>9</c:v>
                </c:pt>
                <c:pt idx="73">
                  <c:v>9</c:v>
                </c:pt>
                <c:pt idx="74">
                  <c:v>10</c:v>
                </c:pt>
                <c:pt idx="75">
                  <c:v>10</c:v>
                </c:pt>
                <c:pt idx="76">
                  <c:v>8</c:v>
                </c:pt>
                <c:pt idx="77">
                  <c:v>8</c:v>
                </c:pt>
                <c:pt idx="78">
                  <c:v>8</c:v>
                </c:pt>
                <c:pt idx="79">
                  <c:v>8</c:v>
                </c:pt>
                <c:pt idx="80">
                  <c:v>9</c:v>
                </c:pt>
                <c:pt idx="81">
                  <c:v>9</c:v>
                </c:pt>
                <c:pt idx="82">
                  <c:v>10</c:v>
                </c:pt>
                <c:pt idx="83">
                  <c:v>10</c:v>
                </c:pt>
                <c:pt idx="84">
                  <c:v>8</c:v>
                </c:pt>
                <c:pt idx="85">
                  <c:v>9</c:v>
                </c:pt>
                <c:pt idx="86">
                  <c:v>8</c:v>
                </c:pt>
                <c:pt idx="87">
                  <c:v>8</c:v>
                </c:pt>
                <c:pt idx="88">
                  <c:v>11</c:v>
                </c:pt>
                <c:pt idx="89">
                  <c:v>7</c:v>
                </c:pt>
                <c:pt idx="90">
                  <c:v>9</c:v>
                </c:pt>
                <c:pt idx="91">
                  <c:v>7</c:v>
                </c:pt>
                <c:pt idx="92">
                  <c:v>8</c:v>
                </c:pt>
                <c:pt idx="93">
                  <c:v>8</c:v>
                </c:pt>
                <c:pt idx="94">
                  <c:v>9</c:v>
                </c:pt>
                <c:pt idx="95">
                  <c:v>8</c:v>
                </c:pt>
                <c:pt idx="96">
                  <c:v>6</c:v>
                </c:pt>
                <c:pt idx="97">
                  <c:v>6</c:v>
                </c:pt>
                <c:pt idx="98">
                  <c:v>6</c:v>
                </c:pt>
                <c:pt idx="99">
                  <c:v>7</c:v>
                </c:pt>
                <c:pt idx="100">
                  <c:v>5</c:v>
                </c:pt>
                <c:pt idx="101">
                  <c:v>6</c:v>
                </c:pt>
                <c:pt idx="102">
                  <c:v>4</c:v>
                </c:pt>
                <c:pt idx="103">
                  <c:v>5</c:v>
                </c:pt>
                <c:pt idx="104">
                  <c:v>9</c:v>
                </c:pt>
                <c:pt idx="105">
                  <c:v>15</c:v>
                </c:pt>
                <c:pt idx="106">
                  <c:v>18</c:v>
                </c:pt>
                <c:pt idx="107">
                  <c:v>15</c:v>
                </c:pt>
                <c:pt idx="108">
                  <c:v>17</c:v>
                </c:pt>
                <c:pt idx="109">
                  <c:v>16</c:v>
                </c:pt>
                <c:pt idx="110">
                  <c:v>11</c:v>
                </c:pt>
                <c:pt idx="111">
                  <c:v>14</c:v>
                </c:pt>
                <c:pt idx="112">
                  <c:v>16</c:v>
                </c:pt>
                <c:pt idx="113">
                  <c:v>13</c:v>
                </c:pt>
                <c:pt idx="114">
                  <c:v>14</c:v>
                </c:pt>
                <c:pt idx="115">
                  <c:v>12</c:v>
                </c:pt>
                <c:pt idx="116">
                  <c:v>13</c:v>
                </c:pt>
                <c:pt idx="117">
                  <c:v>15</c:v>
                </c:pt>
                <c:pt idx="118">
                  <c:v>11</c:v>
                </c:pt>
                <c:pt idx="119">
                  <c:v>12</c:v>
                </c:pt>
                <c:pt idx="120">
                  <c:v>13</c:v>
                </c:pt>
                <c:pt idx="121">
                  <c:v>12</c:v>
                </c:pt>
                <c:pt idx="122">
                  <c:v>13</c:v>
                </c:pt>
                <c:pt idx="123">
                  <c:v>13</c:v>
                </c:pt>
                <c:pt idx="124">
                  <c:v>13</c:v>
                </c:pt>
                <c:pt idx="125">
                  <c:v>13</c:v>
                </c:pt>
                <c:pt idx="126">
                  <c:v>16</c:v>
                </c:pt>
                <c:pt idx="127">
                  <c:v>14</c:v>
                </c:pt>
                <c:pt idx="128">
                  <c:v>11</c:v>
                </c:pt>
                <c:pt idx="129">
                  <c:v>13</c:v>
                </c:pt>
                <c:pt idx="130">
                  <c:v>13</c:v>
                </c:pt>
                <c:pt idx="131">
                  <c:v>12</c:v>
                </c:pt>
                <c:pt idx="132">
                  <c:v>12</c:v>
                </c:pt>
                <c:pt idx="133">
                  <c:v>14</c:v>
                </c:pt>
                <c:pt idx="134">
                  <c:v>10</c:v>
                </c:pt>
                <c:pt idx="135">
                  <c:v>12</c:v>
                </c:pt>
                <c:pt idx="136">
                  <c:v>14</c:v>
                </c:pt>
                <c:pt idx="137">
                  <c:v>11</c:v>
                </c:pt>
                <c:pt idx="138">
                  <c:v>12</c:v>
                </c:pt>
                <c:pt idx="139">
                  <c:v>12</c:v>
                </c:pt>
                <c:pt idx="140">
                  <c:v>13</c:v>
                </c:pt>
                <c:pt idx="141">
                  <c:v>11</c:v>
                </c:pt>
                <c:pt idx="142">
                  <c:v>9</c:v>
                </c:pt>
                <c:pt idx="143">
                  <c:v>8</c:v>
                </c:pt>
                <c:pt idx="144">
                  <c:v>10</c:v>
                </c:pt>
                <c:pt idx="145">
                  <c:v>10</c:v>
                </c:pt>
                <c:pt idx="146">
                  <c:v>9</c:v>
                </c:pt>
                <c:pt idx="147">
                  <c:v>9</c:v>
                </c:pt>
                <c:pt idx="148">
                  <c:v>8</c:v>
                </c:pt>
                <c:pt idx="149">
                  <c:v>9</c:v>
                </c:pt>
                <c:pt idx="150">
                  <c:v>10</c:v>
                </c:pt>
                <c:pt idx="151">
                  <c:v>8</c:v>
                </c:pt>
                <c:pt idx="152">
                  <c:v>8</c:v>
                </c:pt>
                <c:pt idx="153">
                  <c:v>7</c:v>
                </c:pt>
                <c:pt idx="154">
                  <c:v>8</c:v>
                </c:pt>
                <c:pt idx="155">
                  <c:v>6</c:v>
                </c:pt>
                <c:pt idx="156">
                  <c:v>9</c:v>
                </c:pt>
                <c:pt idx="157">
                  <c:v>19</c:v>
                </c:pt>
                <c:pt idx="158">
                  <c:v>21</c:v>
                </c:pt>
                <c:pt idx="159">
                  <c:v>21</c:v>
                </c:pt>
                <c:pt idx="160">
                  <c:v>20</c:v>
                </c:pt>
                <c:pt idx="161">
                  <c:v>14</c:v>
                </c:pt>
                <c:pt idx="162">
                  <c:v>18</c:v>
                </c:pt>
                <c:pt idx="163">
                  <c:v>17</c:v>
                </c:pt>
                <c:pt idx="164">
                  <c:v>18</c:v>
                </c:pt>
                <c:pt idx="165">
                  <c:v>14</c:v>
                </c:pt>
                <c:pt idx="166">
                  <c:v>17</c:v>
                </c:pt>
                <c:pt idx="167">
                  <c:v>16</c:v>
                </c:pt>
                <c:pt idx="168">
                  <c:v>17</c:v>
                </c:pt>
                <c:pt idx="169">
                  <c:v>15</c:v>
                </c:pt>
                <c:pt idx="170">
                  <c:v>19</c:v>
                </c:pt>
                <c:pt idx="171">
                  <c:v>18</c:v>
                </c:pt>
                <c:pt idx="172">
                  <c:v>21</c:v>
                </c:pt>
                <c:pt idx="173">
                  <c:v>20</c:v>
                </c:pt>
                <c:pt idx="174">
                  <c:v>19</c:v>
                </c:pt>
                <c:pt idx="175">
                  <c:v>21</c:v>
                </c:pt>
                <c:pt idx="176">
                  <c:v>21</c:v>
                </c:pt>
                <c:pt idx="177">
                  <c:v>22</c:v>
                </c:pt>
                <c:pt idx="178">
                  <c:v>22</c:v>
                </c:pt>
                <c:pt idx="179">
                  <c:v>22</c:v>
                </c:pt>
                <c:pt idx="180">
                  <c:v>21</c:v>
                </c:pt>
                <c:pt idx="181">
                  <c:v>20</c:v>
                </c:pt>
                <c:pt idx="182">
                  <c:v>20</c:v>
                </c:pt>
                <c:pt idx="183">
                  <c:v>18</c:v>
                </c:pt>
                <c:pt idx="184">
                  <c:v>19</c:v>
                </c:pt>
                <c:pt idx="185">
                  <c:v>18</c:v>
                </c:pt>
                <c:pt idx="186">
                  <c:v>16</c:v>
                </c:pt>
                <c:pt idx="187">
                  <c:v>17</c:v>
                </c:pt>
                <c:pt idx="188">
                  <c:v>20</c:v>
                </c:pt>
                <c:pt idx="189">
                  <c:v>18</c:v>
                </c:pt>
                <c:pt idx="190">
                  <c:v>13</c:v>
                </c:pt>
                <c:pt idx="191">
                  <c:v>15</c:v>
                </c:pt>
                <c:pt idx="192">
                  <c:v>16</c:v>
                </c:pt>
                <c:pt idx="193">
                  <c:v>16</c:v>
                </c:pt>
                <c:pt idx="194">
                  <c:v>14</c:v>
                </c:pt>
                <c:pt idx="195">
                  <c:v>15</c:v>
                </c:pt>
                <c:pt idx="196">
                  <c:v>17</c:v>
                </c:pt>
                <c:pt idx="197">
                  <c:v>15</c:v>
                </c:pt>
                <c:pt idx="198">
                  <c:v>17</c:v>
                </c:pt>
                <c:pt idx="199">
                  <c:v>16</c:v>
                </c:pt>
                <c:pt idx="200">
                  <c:v>15</c:v>
                </c:pt>
                <c:pt idx="201">
                  <c:v>16</c:v>
                </c:pt>
                <c:pt idx="202">
                  <c:v>17</c:v>
                </c:pt>
                <c:pt idx="203">
                  <c:v>16</c:v>
                </c:pt>
                <c:pt idx="204">
                  <c:v>15</c:v>
                </c:pt>
                <c:pt idx="205">
                  <c:v>11</c:v>
                </c:pt>
                <c:pt idx="206">
                  <c:v>10</c:v>
                </c:pt>
                <c:pt idx="207">
                  <c:v>9</c:v>
                </c:pt>
                <c:pt idx="208">
                  <c:v>11</c:v>
                </c:pt>
                <c:pt idx="209">
                  <c:v>29</c:v>
                </c:pt>
                <c:pt idx="210">
                  <c:v>35</c:v>
                </c:pt>
                <c:pt idx="211">
                  <c:v>35</c:v>
                </c:pt>
                <c:pt idx="212">
                  <c:v>28</c:v>
                </c:pt>
                <c:pt idx="213">
                  <c:v>26</c:v>
                </c:pt>
                <c:pt idx="214">
                  <c:v>26</c:v>
                </c:pt>
                <c:pt idx="215">
                  <c:v>22</c:v>
                </c:pt>
                <c:pt idx="216">
                  <c:v>23</c:v>
                </c:pt>
                <c:pt idx="217">
                  <c:v>26</c:v>
                </c:pt>
                <c:pt idx="218">
                  <c:v>25</c:v>
                </c:pt>
                <c:pt idx="219">
                  <c:v>25</c:v>
                </c:pt>
                <c:pt idx="220">
                  <c:v>29</c:v>
                </c:pt>
                <c:pt idx="221">
                  <c:v>20</c:v>
                </c:pt>
                <c:pt idx="222">
                  <c:v>26</c:v>
                </c:pt>
                <c:pt idx="223">
                  <c:v>27</c:v>
                </c:pt>
                <c:pt idx="224">
                  <c:v>27</c:v>
                </c:pt>
                <c:pt idx="225">
                  <c:v>26</c:v>
                </c:pt>
                <c:pt idx="226">
                  <c:v>26</c:v>
                </c:pt>
                <c:pt idx="227">
                  <c:v>27</c:v>
                </c:pt>
                <c:pt idx="228">
                  <c:v>28</c:v>
                </c:pt>
                <c:pt idx="229">
                  <c:v>27</c:v>
                </c:pt>
                <c:pt idx="230">
                  <c:v>22</c:v>
                </c:pt>
                <c:pt idx="231">
                  <c:v>25</c:v>
                </c:pt>
                <c:pt idx="232">
                  <c:v>23</c:v>
                </c:pt>
                <c:pt idx="233">
                  <c:v>25</c:v>
                </c:pt>
                <c:pt idx="234">
                  <c:v>24</c:v>
                </c:pt>
                <c:pt idx="235">
                  <c:v>29</c:v>
                </c:pt>
                <c:pt idx="236">
                  <c:v>26</c:v>
                </c:pt>
                <c:pt idx="237">
                  <c:v>26</c:v>
                </c:pt>
                <c:pt idx="238">
                  <c:v>26</c:v>
                </c:pt>
                <c:pt idx="239">
                  <c:v>27</c:v>
                </c:pt>
                <c:pt idx="240">
                  <c:v>28</c:v>
                </c:pt>
                <c:pt idx="241">
                  <c:v>24</c:v>
                </c:pt>
                <c:pt idx="242">
                  <c:v>23</c:v>
                </c:pt>
                <c:pt idx="243">
                  <c:v>21</c:v>
                </c:pt>
                <c:pt idx="244">
                  <c:v>23</c:v>
                </c:pt>
                <c:pt idx="245">
                  <c:v>22</c:v>
                </c:pt>
                <c:pt idx="246">
                  <c:v>23</c:v>
                </c:pt>
                <c:pt idx="247">
                  <c:v>22</c:v>
                </c:pt>
                <c:pt idx="248">
                  <c:v>19</c:v>
                </c:pt>
                <c:pt idx="249">
                  <c:v>23</c:v>
                </c:pt>
                <c:pt idx="250">
                  <c:v>21</c:v>
                </c:pt>
                <c:pt idx="251">
                  <c:v>19</c:v>
                </c:pt>
                <c:pt idx="252">
                  <c:v>20</c:v>
                </c:pt>
                <c:pt idx="253">
                  <c:v>21</c:v>
                </c:pt>
                <c:pt idx="254">
                  <c:v>20</c:v>
                </c:pt>
                <c:pt idx="255">
                  <c:v>18</c:v>
                </c:pt>
                <c:pt idx="256">
                  <c:v>12</c:v>
                </c:pt>
                <c:pt idx="257">
                  <c:v>13</c:v>
                </c:pt>
                <c:pt idx="258">
                  <c:v>13</c:v>
                </c:pt>
                <c:pt idx="259">
                  <c:v>8</c:v>
                </c:pt>
                <c:pt idx="260">
                  <c:v>14</c:v>
                </c:pt>
                <c:pt idx="261">
                  <c:v>42</c:v>
                </c:pt>
                <c:pt idx="262">
                  <c:v>46</c:v>
                </c:pt>
                <c:pt idx="263">
                  <c:v>49</c:v>
                </c:pt>
                <c:pt idx="264">
                  <c:v>46</c:v>
                </c:pt>
                <c:pt idx="265">
                  <c:v>39</c:v>
                </c:pt>
                <c:pt idx="266">
                  <c:v>40</c:v>
                </c:pt>
                <c:pt idx="267">
                  <c:v>35</c:v>
                </c:pt>
                <c:pt idx="268">
                  <c:v>37</c:v>
                </c:pt>
                <c:pt idx="269">
                  <c:v>37</c:v>
                </c:pt>
                <c:pt idx="270">
                  <c:v>36</c:v>
                </c:pt>
                <c:pt idx="271">
                  <c:v>43</c:v>
                </c:pt>
                <c:pt idx="272">
                  <c:v>46</c:v>
                </c:pt>
                <c:pt idx="273">
                  <c:v>36</c:v>
                </c:pt>
                <c:pt idx="274">
                  <c:v>40</c:v>
                </c:pt>
                <c:pt idx="275">
                  <c:v>43</c:v>
                </c:pt>
                <c:pt idx="276">
                  <c:v>43</c:v>
                </c:pt>
                <c:pt idx="277">
                  <c:v>39</c:v>
                </c:pt>
                <c:pt idx="278">
                  <c:v>47</c:v>
                </c:pt>
                <c:pt idx="279">
                  <c:v>51</c:v>
                </c:pt>
                <c:pt idx="280">
                  <c:v>47</c:v>
                </c:pt>
                <c:pt idx="281">
                  <c:v>48</c:v>
                </c:pt>
                <c:pt idx="282">
                  <c:v>41</c:v>
                </c:pt>
                <c:pt idx="283">
                  <c:v>49</c:v>
                </c:pt>
                <c:pt idx="284">
                  <c:v>46</c:v>
                </c:pt>
                <c:pt idx="285">
                  <c:v>48</c:v>
                </c:pt>
                <c:pt idx="286">
                  <c:v>44</c:v>
                </c:pt>
                <c:pt idx="287">
                  <c:v>40</c:v>
                </c:pt>
                <c:pt idx="288">
                  <c:v>46</c:v>
                </c:pt>
                <c:pt idx="289">
                  <c:v>44</c:v>
                </c:pt>
                <c:pt idx="290">
                  <c:v>44</c:v>
                </c:pt>
                <c:pt idx="291">
                  <c:v>47</c:v>
                </c:pt>
                <c:pt idx="292">
                  <c:v>41</c:v>
                </c:pt>
                <c:pt idx="293">
                  <c:v>44</c:v>
                </c:pt>
                <c:pt idx="294">
                  <c:v>40</c:v>
                </c:pt>
                <c:pt idx="295">
                  <c:v>35</c:v>
                </c:pt>
                <c:pt idx="296">
                  <c:v>41</c:v>
                </c:pt>
                <c:pt idx="297">
                  <c:v>37</c:v>
                </c:pt>
                <c:pt idx="298">
                  <c:v>36</c:v>
                </c:pt>
                <c:pt idx="299">
                  <c:v>38</c:v>
                </c:pt>
                <c:pt idx="300">
                  <c:v>33</c:v>
                </c:pt>
                <c:pt idx="301">
                  <c:v>34</c:v>
                </c:pt>
                <c:pt idx="302">
                  <c:v>33</c:v>
                </c:pt>
                <c:pt idx="303">
                  <c:v>29</c:v>
                </c:pt>
                <c:pt idx="304">
                  <c:v>31</c:v>
                </c:pt>
                <c:pt idx="305">
                  <c:v>30</c:v>
                </c:pt>
                <c:pt idx="306">
                  <c:v>33</c:v>
                </c:pt>
                <c:pt idx="307">
                  <c:v>30</c:v>
                </c:pt>
                <c:pt idx="308">
                  <c:v>25</c:v>
                </c:pt>
                <c:pt idx="309">
                  <c:v>25</c:v>
                </c:pt>
                <c:pt idx="310">
                  <c:v>22</c:v>
                </c:pt>
                <c:pt idx="311">
                  <c:v>18</c:v>
                </c:pt>
                <c:pt idx="312">
                  <c:v>22</c:v>
                </c:pt>
                <c:pt idx="313">
                  <c:v>49</c:v>
                </c:pt>
                <c:pt idx="314">
                  <c:v>65</c:v>
                </c:pt>
                <c:pt idx="315">
                  <c:v>59</c:v>
                </c:pt>
                <c:pt idx="316">
                  <c:v>56</c:v>
                </c:pt>
                <c:pt idx="317">
                  <c:v>47</c:v>
                </c:pt>
                <c:pt idx="318">
                  <c:v>50</c:v>
                </c:pt>
                <c:pt idx="319">
                  <c:v>40</c:v>
                </c:pt>
                <c:pt idx="320">
                  <c:v>48</c:v>
                </c:pt>
                <c:pt idx="321">
                  <c:v>49</c:v>
                </c:pt>
                <c:pt idx="322">
                  <c:v>49</c:v>
                </c:pt>
                <c:pt idx="323">
                  <c:v>48</c:v>
                </c:pt>
                <c:pt idx="324">
                  <c:v>46</c:v>
                </c:pt>
                <c:pt idx="325">
                  <c:v>46</c:v>
                </c:pt>
                <c:pt idx="326">
                  <c:v>39</c:v>
                </c:pt>
                <c:pt idx="327">
                  <c:v>41</c:v>
                </c:pt>
                <c:pt idx="328">
                  <c:v>53</c:v>
                </c:pt>
                <c:pt idx="329">
                  <c:v>48</c:v>
                </c:pt>
                <c:pt idx="330">
                  <c:v>47</c:v>
                </c:pt>
                <c:pt idx="331">
                  <c:v>44</c:v>
                </c:pt>
                <c:pt idx="332">
                  <c:v>50</c:v>
                </c:pt>
                <c:pt idx="333">
                  <c:v>57</c:v>
                </c:pt>
                <c:pt idx="334">
                  <c:v>50</c:v>
                </c:pt>
                <c:pt idx="335">
                  <c:v>42</c:v>
                </c:pt>
                <c:pt idx="336">
                  <c:v>54</c:v>
                </c:pt>
                <c:pt idx="337">
                  <c:v>53</c:v>
                </c:pt>
                <c:pt idx="338">
                  <c:v>53</c:v>
                </c:pt>
                <c:pt idx="339">
                  <c:v>50</c:v>
                </c:pt>
                <c:pt idx="340">
                  <c:v>50</c:v>
                </c:pt>
                <c:pt idx="341">
                  <c:v>49</c:v>
                </c:pt>
                <c:pt idx="342">
                  <c:v>49</c:v>
                </c:pt>
                <c:pt idx="343">
                  <c:v>44</c:v>
                </c:pt>
                <c:pt idx="344">
                  <c:v>60</c:v>
                </c:pt>
                <c:pt idx="345">
                  <c:v>62</c:v>
                </c:pt>
                <c:pt idx="346">
                  <c:v>60</c:v>
                </c:pt>
                <c:pt idx="347">
                  <c:v>52</c:v>
                </c:pt>
                <c:pt idx="348">
                  <c:v>54</c:v>
                </c:pt>
                <c:pt idx="349">
                  <c:v>52</c:v>
                </c:pt>
                <c:pt idx="350">
                  <c:v>47</c:v>
                </c:pt>
                <c:pt idx="351">
                  <c:v>41</c:v>
                </c:pt>
                <c:pt idx="352">
                  <c:v>42</c:v>
                </c:pt>
                <c:pt idx="353">
                  <c:v>41</c:v>
                </c:pt>
                <c:pt idx="354">
                  <c:v>40</c:v>
                </c:pt>
                <c:pt idx="355">
                  <c:v>36</c:v>
                </c:pt>
                <c:pt idx="356">
                  <c:v>33</c:v>
                </c:pt>
                <c:pt idx="357">
                  <c:v>37</c:v>
                </c:pt>
                <c:pt idx="358">
                  <c:v>38</c:v>
                </c:pt>
                <c:pt idx="359">
                  <c:v>36</c:v>
                </c:pt>
                <c:pt idx="360">
                  <c:v>35</c:v>
                </c:pt>
                <c:pt idx="361">
                  <c:v>32</c:v>
                </c:pt>
                <c:pt idx="362">
                  <c:v>26</c:v>
                </c:pt>
                <c:pt idx="363">
                  <c:v>24</c:v>
                </c:pt>
                <c:pt idx="364">
                  <c:v>21</c:v>
                </c:pt>
                <c:pt idx="365">
                  <c:v>57</c:v>
                </c:pt>
                <c:pt idx="366">
                  <c:v>92</c:v>
                </c:pt>
                <c:pt idx="367">
                  <c:v>76</c:v>
                </c:pt>
                <c:pt idx="368">
                  <c:v>71</c:v>
                </c:pt>
                <c:pt idx="369">
                  <c:v>74</c:v>
                </c:pt>
                <c:pt idx="370">
                  <c:v>73</c:v>
                </c:pt>
                <c:pt idx="371">
                  <c:v>59</c:v>
                </c:pt>
                <c:pt idx="372">
                  <c:v>63</c:v>
                </c:pt>
                <c:pt idx="373">
                  <c:v>66</c:v>
                </c:pt>
                <c:pt idx="374">
                  <c:v>61</c:v>
                </c:pt>
                <c:pt idx="375">
                  <c:v>60</c:v>
                </c:pt>
                <c:pt idx="376">
                  <c:v>55</c:v>
                </c:pt>
                <c:pt idx="377">
                  <c:v>51</c:v>
                </c:pt>
                <c:pt idx="378">
                  <c:v>54</c:v>
                </c:pt>
                <c:pt idx="379">
                  <c:v>61</c:v>
                </c:pt>
                <c:pt idx="380">
                  <c:v>66</c:v>
                </c:pt>
                <c:pt idx="381">
                  <c:v>70</c:v>
                </c:pt>
                <c:pt idx="382">
                  <c:v>70</c:v>
                </c:pt>
                <c:pt idx="383">
                  <c:v>68</c:v>
                </c:pt>
                <c:pt idx="384">
                  <c:v>65</c:v>
                </c:pt>
                <c:pt idx="385">
                  <c:v>61</c:v>
                </c:pt>
                <c:pt idx="386">
                  <c:v>57</c:v>
                </c:pt>
                <c:pt idx="387">
                  <c:v>65</c:v>
                </c:pt>
                <c:pt idx="388">
                  <c:v>65</c:v>
                </c:pt>
                <c:pt idx="389">
                  <c:v>66</c:v>
                </c:pt>
                <c:pt idx="390">
                  <c:v>66</c:v>
                </c:pt>
                <c:pt idx="391">
                  <c:v>65</c:v>
                </c:pt>
                <c:pt idx="392">
                  <c:v>66</c:v>
                </c:pt>
                <c:pt idx="393">
                  <c:v>68</c:v>
                </c:pt>
                <c:pt idx="394">
                  <c:v>65</c:v>
                </c:pt>
                <c:pt idx="395">
                  <c:v>63</c:v>
                </c:pt>
                <c:pt idx="396">
                  <c:v>62</c:v>
                </c:pt>
                <c:pt idx="397">
                  <c:v>61</c:v>
                </c:pt>
                <c:pt idx="398">
                  <c:v>56</c:v>
                </c:pt>
                <c:pt idx="399">
                  <c:v>52</c:v>
                </c:pt>
                <c:pt idx="400">
                  <c:v>53</c:v>
                </c:pt>
                <c:pt idx="401">
                  <c:v>49</c:v>
                </c:pt>
                <c:pt idx="402">
                  <c:v>44</c:v>
                </c:pt>
                <c:pt idx="403">
                  <c:v>45</c:v>
                </c:pt>
                <c:pt idx="404">
                  <c:v>45</c:v>
                </c:pt>
                <c:pt idx="405">
                  <c:v>42</c:v>
                </c:pt>
                <c:pt idx="406">
                  <c:v>38</c:v>
                </c:pt>
                <c:pt idx="407">
                  <c:v>42</c:v>
                </c:pt>
                <c:pt idx="408">
                  <c:v>34</c:v>
                </c:pt>
                <c:pt idx="409">
                  <c:v>41</c:v>
                </c:pt>
                <c:pt idx="410">
                  <c:v>43</c:v>
                </c:pt>
                <c:pt idx="411">
                  <c:v>38</c:v>
                </c:pt>
                <c:pt idx="412">
                  <c:v>37</c:v>
                </c:pt>
                <c:pt idx="413">
                  <c:v>35</c:v>
                </c:pt>
                <c:pt idx="414">
                  <c:v>32</c:v>
                </c:pt>
                <c:pt idx="415">
                  <c:v>30</c:v>
                </c:pt>
                <c:pt idx="416">
                  <c:v>22</c:v>
                </c:pt>
                <c:pt idx="417">
                  <c:v>49</c:v>
                </c:pt>
                <c:pt idx="418">
                  <c:v>100</c:v>
                </c:pt>
                <c:pt idx="419">
                  <c:v>93</c:v>
                </c:pt>
                <c:pt idx="420">
                  <c:v>85</c:v>
                </c:pt>
                <c:pt idx="421">
                  <c:v>74</c:v>
                </c:pt>
                <c:pt idx="422">
                  <c:v>69</c:v>
                </c:pt>
                <c:pt idx="423">
                  <c:v>60</c:v>
                </c:pt>
                <c:pt idx="424">
                  <c:v>64</c:v>
                </c:pt>
                <c:pt idx="425">
                  <c:v>65</c:v>
                </c:pt>
                <c:pt idx="426">
                  <c:v>65</c:v>
                </c:pt>
                <c:pt idx="427">
                  <c:v>71</c:v>
                </c:pt>
                <c:pt idx="428">
                  <c:v>66</c:v>
                </c:pt>
                <c:pt idx="429">
                  <c:v>63</c:v>
                </c:pt>
                <c:pt idx="430">
                  <c:v>62</c:v>
                </c:pt>
                <c:pt idx="431">
                  <c:v>64</c:v>
                </c:pt>
                <c:pt idx="432">
                  <c:v>61</c:v>
                </c:pt>
                <c:pt idx="433">
                  <c:v>62</c:v>
                </c:pt>
                <c:pt idx="434">
                  <c:v>68</c:v>
                </c:pt>
                <c:pt idx="435">
                  <c:v>62</c:v>
                </c:pt>
                <c:pt idx="436">
                  <c:v>65</c:v>
                </c:pt>
                <c:pt idx="437">
                  <c:v>62</c:v>
                </c:pt>
                <c:pt idx="438">
                  <c:v>57</c:v>
                </c:pt>
                <c:pt idx="439">
                  <c:v>62</c:v>
                </c:pt>
                <c:pt idx="440">
                  <c:v>65</c:v>
                </c:pt>
                <c:pt idx="441">
                  <c:v>65</c:v>
                </c:pt>
                <c:pt idx="442">
                  <c:v>60</c:v>
                </c:pt>
                <c:pt idx="443">
                  <c:v>62</c:v>
                </c:pt>
                <c:pt idx="444">
                  <c:v>55</c:v>
                </c:pt>
                <c:pt idx="445">
                  <c:v>54</c:v>
                </c:pt>
                <c:pt idx="446">
                  <c:v>58</c:v>
                </c:pt>
                <c:pt idx="447">
                  <c:v>55</c:v>
                </c:pt>
                <c:pt idx="448">
                  <c:v>56</c:v>
                </c:pt>
                <c:pt idx="449">
                  <c:v>50</c:v>
                </c:pt>
                <c:pt idx="450">
                  <c:v>47</c:v>
                </c:pt>
                <c:pt idx="451">
                  <c:v>43</c:v>
                </c:pt>
                <c:pt idx="452">
                  <c:v>47</c:v>
                </c:pt>
                <c:pt idx="453">
                  <c:v>48</c:v>
                </c:pt>
                <c:pt idx="454">
                  <c:v>46</c:v>
                </c:pt>
                <c:pt idx="455">
                  <c:v>42</c:v>
                </c:pt>
                <c:pt idx="456">
                  <c:v>41</c:v>
                </c:pt>
                <c:pt idx="457">
                  <c:v>37</c:v>
                </c:pt>
                <c:pt idx="458">
                  <c:v>36</c:v>
                </c:pt>
                <c:pt idx="459">
                  <c:v>38</c:v>
                </c:pt>
                <c:pt idx="460">
                  <c:v>43</c:v>
                </c:pt>
                <c:pt idx="461">
                  <c:v>42</c:v>
                </c:pt>
                <c:pt idx="462">
                  <c:v>38</c:v>
                </c:pt>
                <c:pt idx="463">
                  <c:v>39</c:v>
                </c:pt>
                <c:pt idx="464">
                  <c:v>33</c:v>
                </c:pt>
                <c:pt idx="465">
                  <c:v>31</c:v>
                </c:pt>
                <c:pt idx="466">
                  <c:v>26</c:v>
                </c:pt>
                <c:pt idx="467">
                  <c:v>27</c:v>
                </c:pt>
                <c:pt idx="468">
                  <c:v>21</c:v>
                </c:pt>
                <c:pt idx="469">
                  <c:v>37</c:v>
                </c:pt>
                <c:pt idx="470">
                  <c:v>92</c:v>
                </c:pt>
                <c:pt idx="471">
                  <c:v>90</c:v>
                </c:pt>
                <c:pt idx="472">
                  <c:v>80</c:v>
                </c:pt>
                <c:pt idx="473">
                  <c:v>70</c:v>
                </c:pt>
                <c:pt idx="474">
                  <c:v>65</c:v>
                </c:pt>
                <c:pt idx="475">
                  <c:v>60</c:v>
                </c:pt>
                <c:pt idx="476">
                  <c:v>55</c:v>
                </c:pt>
                <c:pt idx="477">
                  <c:v>54</c:v>
                </c:pt>
                <c:pt idx="478">
                  <c:v>56</c:v>
                </c:pt>
                <c:pt idx="479">
                  <c:v>55</c:v>
                </c:pt>
                <c:pt idx="480">
                  <c:v>54</c:v>
                </c:pt>
                <c:pt idx="481">
                  <c:v>63</c:v>
                </c:pt>
                <c:pt idx="482">
                  <c:v>57</c:v>
                </c:pt>
                <c:pt idx="483">
                  <c:v>54</c:v>
                </c:pt>
                <c:pt idx="484">
                  <c:v>66</c:v>
                </c:pt>
                <c:pt idx="485">
                  <c:v>67</c:v>
                </c:pt>
                <c:pt idx="486">
                  <c:v>64</c:v>
                </c:pt>
                <c:pt idx="487">
                  <c:v>58</c:v>
                </c:pt>
                <c:pt idx="488">
                  <c:v>62</c:v>
                </c:pt>
                <c:pt idx="489">
                  <c:v>59</c:v>
                </c:pt>
                <c:pt idx="490">
                  <c:v>55</c:v>
                </c:pt>
                <c:pt idx="491">
                  <c:v>58</c:v>
                </c:pt>
                <c:pt idx="492">
                  <c:v>64</c:v>
                </c:pt>
                <c:pt idx="493">
                  <c:v>57</c:v>
                </c:pt>
                <c:pt idx="494">
                  <c:v>54</c:v>
                </c:pt>
                <c:pt idx="495">
                  <c:v>54</c:v>
                </c:pt>
                <c:pt idx="496">
                  <c:v>55</c:v>
                </c:pt>
                <c:pt idx="497">
                  <c:v>53</c:v>
                </c:pt>
                <c:pt idx="498">
                  <c:v>50</c:v>
                </c:pt>
              </c:numCache>
            </c:numRef>
          </c:val>
          <c:smooth val="1"/>
        </c:ser>
        <c:marker val="1"/>
        <c:axId val="86300544"/>
        <c:axId val="86302720"/>
      </c:lineChart>
      <c:catAx>
        <c:axId val="86300544"/>
        <c:scaling>
          <c:orientation val="minMax"/>
        </c:scaling>
        <c:delete val="0"/>
        <c:axPos val="b"/>
        <c:numFmt formatCode="General" sourceLinked="0"/>
        <c:majorTickMark val="none"/>
        <c:tickLblPos val="low"/>
        <c:spPr>
          <a:ln w="19050"/>
        </c:spPr>
        <c:txPr>
          <a:bodyPr rot="-5400000" vert="horz"/>
          <a:lstStyle/>
          <a:p>
            <a:pPr>
              <a:defRPr/>
            </a:pPr>
            <a:endParaRPr lang="en-US"/>
          </a:p>
        </c:txPr>
        <c:crossAx val="86302720"/>
        <c:crosses val="autoZero"/>
        <c:auto val="1"/>
        <c:lblAlgn val="ctr"/>
        <c:lblOffset val="100"/>
      </c:catAx>
      <c:valAx>
        <c:axId val="86302720"/>
        <c:scaling>
          <c:orientation val="minMax"/>
          <c:max val="100"/>
          <c:min val="0"/>
        </c:scaling>
        <c:delete val="0"/>
        <c:axPos val="l"/>
        <c:numFmt formatCode="General" sourceLinked="1"/>
        <c:majorTickMark val="none"/>
        <c:tickLblPos val="nextTo"/>
        <c:spPr>
          <a:ln w="19050"/>
        </c:spPr>
        <c:crossAx val="86300544"/>
        <c:crosses val="autoZero"/>
        <c:crossBetween val="between"/>
        <c:majorUnit val="20"/>
      </c:valAx>
    </c:plotArea>
    <c:legend>
      <c:legendPos val="r"/>
      <c:layout>
        <c:manualLayout>
          <c:xMode val="edge"/>
          <c:yMode val="edge"/>
          <c:x val="0.1340946642820687"/>
          <c:y val="0.13578538295986445"/>
          <c:w val="0.38175510228995646"/>
          <c:h val="0.17429335796038917"/>
        </c:manualLayout>
      </c:layout>
      <c:txPr>
        <a:bodyPr/>
        <a:lstStyle/>
        <a:p>
          <a:pPr>
            <a:defRPr sz="1100"/>
          </a:pPr>
          <a:endParaRPr lang="en-US"/>
        </a:p>
      </c:txPr>
    </c:legend>
    <c:plotVisOnly val="1"/>
  </c:chart>
  <c:txPr>
    <a:bodyPr/>
    <a:lstStyle/>
    <a:p>
      <a:pPr>
        <a:defRPr sz="1400">
          <a:solidFill>
            <a:schemeClr val="tx1">
              <a:lumMod val="65000"/>
              <a:lumOff val="35000"/>
            </a:schemeClr>
          </a:solidFill>
        </a:defRPr>
      </a:pPr>
      <a:endParaRPr lang="en-US"/>
    </a:p>
  </c:txPr>
  <c:externalData r:id="rId1"/>
  <c:userShapes r:id="rId2"/>
</c:chartSpace>
</file>

<file path=ppt/charts/slide_39/_rels/chart3.xml.rels><?xml version="1.0" encoding="UTF-8" standalone="yes"?>
<Relationships xmlns="http://schemas.openxmlformats.org/package/2006/relationships"><Relationship Id="rId1" Type="http://schemas.openxmlformats.org/officeDocument/2006/relationships/package" Target="../../embeddings/slide_39/Microsoft_Office_Excel_Worksheet3.xlsx"/></Relationships>
</file>

<file path=ppt/charts/slide_39/chart3.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9.7773004741692524E-2"/>
          <c:y val="1.6311202966923635E-2"/>
          <c:w val="0.85643059384157372"/>
          <c:h val="0.9836887970330771"/>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1"/>
              <c:layout>
                <c:manualLayout>
                  <c:x val="8.3803075968808247E-2"/>
                  <c:y val="8.3979518255130527E-3"/>
                </c:manualLayout>
              </c:layout>
              <c:spPr/>
              <c:txPr>
                <a:bodyPr/>
                <a:lstStyle/>
                <a:p>
                  <a:pPr>
                    <a:defRPr sz="1100" b="1">
                      <a:solidFill>
                        <a:schemeClr val="bg1"/>
                      </a:solidFill>
                    </a:defRPr>
                  </a:pPr>
                  <a:endParaRPr lang="en-US"/>
                </a:p>
              </c:txPr>
              <c:showCatName val="1"/>
              <c:showPercent val="1"/>
            </c:dLbl>
            <c:txPr>
              <a:bodyPr/>
              <a:lstStyle/>
              <a:p>
                <a:pPr>
                  <a:defRPr sz="900" b="1">
                    <a:solidFill>
                      <a:schemeClr val="bg1"/>
                    </a:solidFill>
                  </a:defRPr>
                </a:pPr>
                <a:endParaRPr lang="en-US"/>
              </a:p>
            </c:txPr>
            <c:showCatName val="1"/>
            <c:showPercent val="1"/>
            <c:showLeaderLines val="1"/>
          </c:dLbls>
          <c:cat>
            <c:strRef>
              <c:f>Sheet1!$A$2:$A$4</c:f>
              <c:strCache>
                <c:ptCount val="3"/>
                <c:pt idx="0">
                  <c:v>Food</c:v>
                </c:pt>
                <c:pt idx="1">
                  <c:v>Drinks / alcohol</c:v>
                </c:pt>
                <c:pt idx="2">
                  <c:v>Everything else</c:v>
                </c:pt>
              </c:strCache>
            </c:strRef>
          </c:cat>
          <c:val>
            <c:numRef>
              <c:f>Sheet1!$B$2:$B$4</c:f>
              <c:numCache>
                <c:formatCode>0%</c:formatCode>
                <c:ptCount val="3"/>
                <c:pt idx="0">
                  <c:v>0.27</c:v>
                </c:pt>
                <c:pt idx="1">
                  <c:v>0.54</c:v>
                </c:pt>
                <c:pt idx="2">
                  <c:v>0.19</c:v>
                </c:pt>
              </c:numCache>
            </c:numRef>
          </c:val>
        </c:ser>
        <c:dLbls>
          <c:showCatName val="1"/>
          <c:showPercent val="1"/>
        </c:dLbls>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0/_rels/chart4.xml.rels><?xml version="1.0" encoding="UTF-8" standalone="yes"?>
<Relationships xmlns="http://schemas.openxmlformats.org/package/2006/relationships"><Relationship Id="rId1" Type="http://schemas.openxmlformats.org/officeDocument/2006/relationships/package" Target="../../embeddings/slide_40/Microsoft_Office_Excel_Worksheet4.xlsx"/></Relationships>
</file>

<file path=ppt/charts/slide_40/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808531662697032E-2"/>
          <c:y val="1.1646854053253558E-2"/>
          <c:w val="0.90911420862903214"/>
          <c:h val="0.78929100470318891"/>
        </c:manualLayout>
      </c:layout>
      <c:lineChart>
        <c:grouping val="standard"/>
        <c:ser>
          <c:idx val="1"/>
          <c:order val="0"/>
          <c:tx>
            <c:strRef>
              <c:f>Sheet1!$C$1</c:f>
              <c:strCache>
                <c:ptCount val="1"/>
                <c:pt idx="0">
                  <c:v>Quinoa</c:v>
                </c:pt>
              </c:strCache>
            </c:strRef>
          </c:tx>
          <c:spPr>
            <a:ln>
              <a:solidFill>
                <a:schemeClr val="bg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9</c:v>
                </c:pt>
                <c:pt idx="1">
                  <c:v>9</c:v>
                </c:pt>
                <c:pt idx="2">
                  <c:v>9</c:v>
                </c:pt>
                <c:pt idx="3">
                  <c:v>13</c:v>
                </c:pt>
                <c:pt idx="4">
                  <c:v>11</c:v>
                </c:pt>
                <c:pt idx="5">
                  <c:v>12</c:v>
                </c:pt>
                <c:pt idx="6">
                  <c:v>8</c:v>
                </c:pt>
                <c:pt idx="7">
                  <c:v>10</c:v>
                </c:pt>
                <c:pt idx="8">
                  <c:v>6</c:v>
                </c:pt>
                <c:pt idx="9">
                  <c:v>6</c:v>
                </c:pt>
                <c:pt idx="10">
                  <c:v>6</c:v>
                </c:pt>
                <c:pt idx="11">
                  <c:v>6</c:v>
                </c:pt>
                <c:pt idx="12">
                  <c:v>6</c:v>
                </c:pt>
                <c:pt idx="13">
                  <c:v>10</c:v>
                </c:pt>
                <c:pt idx="14">
                  <c:v>10</c:v>
                </c:pt>
                <c:pt idx="15">
                  <c:v>10</c:v>
                </c:pt>
                <c:pt idx="16">
                  <c:v>10</c:v>
                </c:pt>
                <c:pt idx="17">
                  <c:v>10</c:v>
                </c:pt>
                <c:pt idx="18">
                  <c:v>7</c:v>
                </c:pt>
                <c:pt idx="19">
                  <c:v>8</c:v>
                </c:pt>
                <c:pt idx="20">
                  <c:v>8</c:v>
                </c:pt>
                <c:pt idx="21">
                  <c:v>6</c:v>
                </c:pt>
                <c:pt idx="22">
                  <c:v>6</c:v>
                </c:pt>
                <c:pt idx="23">
                  <c:v>6</c:v>
                </c:pt>
                <c:pt idx="24">
                  <c:v>6</c:v>
                </c:pt>
                <c:pt idx="25">
                  <c:v>6</c:v>
                </c:pt>
                <c:pt idx="26">
                  <c:v>7</c:v>
                </c:pt>
                <c:pt idx="27">
                  <c:v>9</c:v>
                </c:pt>
                <c:pt idx="28">
                  <c:v>6</c:v>
                </c:pt>
                <c:pt idx="29">
                  <c:v>6</c:v>
                </c:pt>
                <c:pt idx="30">
                  <c:v>7</c:v>
                </c:pt>
                <c:pt idx="31">
                  <c:v>8</c:v>
                </c:pt>
                <c:pt idx="32">
                  <c:v>8</c:v>
                </c:pt>
                <c:pt idx="33">
                  <c:v>9</c:v>
                </c:pt>
                <c:pt idx="34">
                  <c:v>6</c:v>
                </c:pt>
                <c:pt idx="35">
                  <c:v>6</c:v>
                </c:pt>
                <c:pt idx="36">
                  <c:v>6</c:v>
                </c:pt>
                <c:pt idx="37">
                  <c:v>6</c:v>
                </c:pt>
                <c:pt idx="38">
                  <c:v>8</c:v>
                </c:pt>
                <c:pt idx="39">
                  <c:v>7</c:v>
                </c:pt>
                <c:pt idx="40">
                  <c:v>5</c:v>
                </c:pt>
                <c:pt idx="41">
                  <c:v>5</c:v>
                </c:pt>
                <c:pt idx="42">
                  <c:v>5</c:v>
                </c:pt>
                <c:pt idx="43">
                  <c:v>5</c:v>
                </c:pt>
                <c:pt idx="44">
                  <c:v>5</c:v>
                </c:pt>
                <c:pt idx="45">
                  <c:v>5</c:v>
                </c:pt>
                <c:pt idx="46">
                  <c:v>0</c:v>
                </c:pt>
                <c:pt idx="47">
                  <c:v>0</c:v>
                </c:pt>
                <c:pt idx="48">
                  <c:v>0</c:v>
                </c:pt>
                <c:pt idx="49">
                  <c:v>0</c:v>
                </c:pt>
                <c:pt idx="50">
                  <c:v>0</c:v>
                </c:pt>
                <c:pt idx="51">
                  <c:v>0</c:v>
                </c:pt>
                <c:pt idx="52">
                  <c:v>0</c:v>
                </c:pt>
                <c:pt idx="53">
                  <c:v>6</c:v>
                </c:pt>
                <c:pt idx="54">
                  <c:v>8</c:v>
                </c:pt>
                <c:pt idx="55">
                  <c:v>10</c:v>
                </c:pt>
                <c:pt idx="56">
                  <c:v>12</c:v>
                </c:pt>
                <c:pt idx="57">
                  <c:v>11</c:v>
                </c:pt>
                <c:pt idx="58">
                  <c:v>10</c:v>
                </c:pt>
                <c:pt idx="59">
                  <c:v>14</c:v>
                </c:pt>
                <c:pt idx="60">
                  <c:v>13</c:v>
                </c:pt>
                <c:pt idx="61">
                  <c:v>4</c:v>
                </c:pt>
                <c:pt idx="62">
                  <c:v>7</c:v>
                </c:pt>
                <c:pt idx="63">
                  <c:v>9</c:v>
                </c:pt>
                <c:pt idx="64">
                  <c:v>6</c:v>
                </c:pt>
                <c:pt idx="65">
                  <c:v>8</c:v>
                </c:pt>
                <c:pt idx="66">
                  <c:v>7</c:v>
                </c:pt>
                <c:pt idx="67">
                  <c:v>5</c:v>
                </c:pt>
                <c:pt idx="68">
                  <c:v>6</c:v>
                </c:pt>
                <c:pt idx="69">
                  <c:v>5</c:v>
                </c:pt>
                <c:pt idx="70">
                  <c:v>10</c:v>
                </c:pt>
                <c:pt idx="71">
                  <c:v>7</c:v>
                </c:pt>
                <c:pt idx="72">
                  <c:v>6</c:v>
                </c:pt>
                <c:pt idx="73">
                  <c:v>4</c:v>
                </c:pt>
                <c:pt idx="74">
                  <c:v>6</c:v>
                </c:pt>
                <c:pt idx="75">
                  <c:v>6</c:v>
                </c:pt>
                <c:pt idx="76">
                  <c:v>6</c:v>
                </c:pt>
                <c:pt idx="77">
                  <c:v>4</c:v>
                </c:pt>
                <c:pt idx="78">
                  <c:v>6</c:v>
                </c:pt>
                <c:pt idx="79">
                  <c:v>6</c:v>
                </c:pt>
                <c:pt idx="80">
                  <c:v>6</c:v>
                </c:pt>
                <c:pt idx="81">
                  <c:v>5</c:v>
                </c:pt>
                <c:pt idx="82">
                  <c:v>6</c:v>
                </c:pt>
                <c:pt idx="83">
                  <c:v>9</c:v>
                </c:pt>
                <c:pt idx="84">
                  <c:v>7</c:v>
                </c:pt>
                <c:pt idx="85">
                  <c:v>6</c:v>
                </c:pt>
                <c:pt idx="86">
                  <c:v>5</c:v>
                </c:pt>
                <c:pt idx="87">
                  <c:v>5</c:v>
                </c:pt>
                <c:pt idx="88">
                  <c:v>6</c:v>
                </c:pt>
                <c:pt idx="89">
                  <c:v>4</c:v>
                </c:pt>
                <c:pt idx="90">
                  <c:v>7</c:v>
                </c:pt>
                <c:pt idx="91">
                  <c:v>4</c:v>
                </c:pt>
                <c:pt idx="92">
                  <c:v>4</c:v>
                </c:pt>
                <c:pt idx="93">
                  <c:v>4</c:v>
                </c:pt>
                <c:pt idx="94">
                  <c:v>5</c:v>
                </c:pt>
                <c:pt idx="95">
                  <c:v>4</c:v>
                </c:pt>
                <c:pt idx="96">
                  <c:v>6</c:v>
                </c:pt>
                <c:pt idx="97">
                  <c:v>5</c:v>
                </c:pt>
                <c:pt idx="98">
                  <c:v>6</c:v>
                </c:pt>
                <c:pt idx="99">
                  <c:v>6</c:v>
                </c:pt>
                <c:pt idx="100">
                  <c:v>4</c:v>
                </c:pt>
                <c:pt idx="101">
                  <c:v>5</c:v>
                </c:pt>
                <c:pt idx="102">
                  <c:v>5</c:v>
                </c:pt>
                <c:pt idx="103">
                  <c:v>6</c:v>
                </c:pt>
                <c:pt idx="104">
                  <c:v>6</c:v>
                </c:pt>
                <c:pt idx="105">
                  <c:v>7</c:v>
                </c:pt>
                <c:pt idx="106">
                  <c:v>7</c:v>
                </c:pt>
                <c:pt idx="107">
                  <c:v>6</c:v>
                </c:pt>
                <c:pt idx="108">
                  <c:v>9</c:v>
                </c:pt>
                <c:pt idx="109">
                  <c:v>5</c:v>
                </c:pt>
                <c:pt idx="110">
                  <c:v>9</c:v>
                </c:pt>
                <c:pt idx="111">
                  <c:v>6</c:v>
                </c:pt>
                <c:pt idx="112">
                  <c:v>4</c:v>
                </c:pt>
                <c:pt idx="113">
                  <c:v>4</c:v>
                </c:pt>
                <c:pt idx="114">
                  <c:v>8</c:v>
                </c:pt>
                <c:pt idx="115">
                  <c:v>8</c:v>
                </c:pt>
                <c:pt idx="116">
                  <c:v>6</c:v>
                </c:pt>
                <c:pt idx="117">
                  <c:v>8</c:v>
                </c:pt>
                <c:pt idx="118">
                  <c:v>8</c:v>
                </c:pt>
                <c:pt idx="119">
                  <c:v>7</c:v>
                </c:pt>
                <c:pt idx="120">
                  <c:v>6</c:v>
                </c:pt>
                <c:pt idx="121">
                  <c:v>6</c:v>
                </c:pt>
                <c:pt idx="122">
                  <c:v>6</c:v>
                </c:pt>
                <c:pt idx="123">
                  <c:v>8</c:v>
                </c:pt>
                <c:pt idx="124">
                  <c:v>7</c:v>
                </c:pt>
                <c:pt idx="125">
                  <c:v>5</c:v>
                </c:pt>
                <c:pt idx="126">
                  <c:v>10</c:v>
                </c:pt>
                <c:pt idx="127">
                  <c:v>3</c:v>
                </c:pt>
                <c:pt idx="128">
                  <c:v>8</c:v>
                </c:pt>
                <c:pt idx="129">
                  <c:v>7</c:v>
                </c:pt>
                <c:pt idx="130">
                  <c:v>7</c:v>
                </c:pt>
                <c:pt idx="131">
                  <c:v>6</c:v>
                </c:pt>
                <c:pt idx="132">
                  <c:v>9</c:v>
                </c:pt>
                <c:pt idx="133">
                  <c:v>7</c:v>
                </c:pt>
                <c:pt idx="134">
                  <c:v>9</c:v>
                </c:pt>
                <c:pt idx="135">
                  <c:v>7</c:v>
                </c:pt>
                <c:pt idx="136">
                  <c:v>6</c:v>
                </c:pt>
                <c:pt idx="137">
                  <c:v>7</c:v>
                </c:pt>
                <c:pt idx="138">
                  <c:v>8</c:v>
                </c:pt>
                <c:pt idx="139">
                  <c:v>10</c:v>
                </c:pt>
                <c:pt idx="140">
                  <c:v>6</c:v>
                </c:pt>
                <c:pt idx="141">
                  <c:v>7</c:v>
                </c:pt>
                <c:pt idx="142">
                  <c:v>7</c:v>
                </c:pt>
                <c:pt idx="143">
                  <c:v>5</c:v>
                </c:pt>
                <c:pt idx="144">
                  <c:v>6</c:v>
                </c:pt>
                <c:pt idx="145">
                  <c:v>8</c:v>
                </c:pt>
                <c:pt idx="146">
                  <c:v>6</c:v>
                </c:pt>
                <c:pt idx="147">
                  <c:v>5</c:v>
                </c:pt>
                <c:pt idx="148">
                  <c:v>6</c:v>
                </c:pt>
                <c:pt idx="149">
                  <c:v>8</c:v>
                </c:pt>
                <c:pt idx="150">
                  <c:v>4</c:v>
                </c:pt>
                <c:pt idx="151">
                  <c:v>5</c:v>
                </c:pt>
                <c:pt idx="152">
                  <c:v>3</c:v>
                </c:pt>
                <c:pt idx="153">
                  <c:v>4</c:v>
                </c:pt>
                <c:pt idx="154">
                  <c:v>4</c:v>
                </c:pt>
                <c:pt idx="155">
                  <c:v>6</c:v>
                </c:pt>
                <c:pt idx="156">
                  <c:v>6</c:v>
                </c:pt>
                <c:pt idx="157">
                  <c:v>6</c:v>
                </c:pt>
                <c:pt idx="158">
                  <c:v>6</c:v>
                </c:pt>
                <c:pt idx="159">
                  <c:v>6</c:v>
                </c:pt>
                <c:pt idx="160">
                  <c:v>6</c:v>
                </c:pt>
                <c:pt idx="161">
                  <c:v>6</c:v>
                </c:pt>
                <c:pt idx="162">
                  <c:v>5</c:v>
                </c:pt>
                <c:pt idx="163">
                  <c:v>7</c:v>
                </c:pt>
                <c:pt idx="164">
                  <c:v>10</c:v>
                </c:pt>
                <c:pt idx="165">
                  <c:v>8</c:v>
                </c:pt>
                <c:pt idx="166">
                  <c:v>4</c:v>
                </c:pt>
                <c:pt idx="167">
                  <c:v>6</c:v>
                </c:pt>
                <c:pt idx="168">
                  <c:v>7</c:v>
                </c:pt>
                <c:pt idx="169">
                  <c:v>8</c:v>
                </c:pt>
                <c:pt idx="170">
                  <c:v>6</c:v>
                </c:pt>
                <c:pt idx="171">
                  <c:v>7</c:v>
                </c:pt>
                <c:pt idx="172">
                  <c:v>9</c:v>
                </c:pt>
                <c:pt idx="173">
                  <c:v>6</c:v>
                </c:pt>
                <c:pt idx="174">
                  <c:v>8</c:v>
                </c:pt>
                <c:pt idx="175">
                  <c:v>7</c:v>
                </c:pt>
                <c:pt idx="176">
                  <c:v>6</c:v>
                </c:pt>
                <c:pt idx="177">
                  <c:v>8</c:v>
                </c:pt>
                <c:pt idx="178">
                  <c:v>7</c:v>
                </c:pt>
                <c:pt idx="179">
                  <c:v>9</c:v>
                </c:pt>
                <c:pt idx="180">
                  <c:v>9</c:v>
                </c:pt>
                <c:pt idx="181">
                  <c:v>7</c:v>
                </c:pt>
                <c:pt idx="182">
                  <c:v>6</c:v>
                </c:pt>
                <c:pt idx="183">
                  <c:v>8</c:v>
                </c:pt>
                <c:pt idx="184">
                  <c:v>9</c:v>
                </c:pt>
                <c:pt idx="185">
                  <c:v>9</c:v>
                </c:pt>
                <c:pt idx="186">
                  <c:v>7</c:v>
                </c:pt>
                <c:pt idx="187">
                  <c:v>7</c:v>
                </c:pt>
                <c:pt idx="188">
                  <c:v>9</c:v>
                </c:pt>
                <c:pt idx="189">
                  <c:v>8</c:v>
                </c:pt>
                <c:pt idx="190">
                  <c:v>9</c:v>
                </c:pt>
                <c:pt idx="191">
                  <c:v>7</c:v>
                </c:pt>
                <c:pt idx="192">
                  <c:v>9</c:v>
                </c:pt>
                <c:pt idx="193">
                  <c:v>9</c:v>
                </c:pt>
                <c:pt idx="194">
                  <c:v>7</c:v>
                </c:pt>
                <c:pt idx="195">
                  <c:v>7</c:v>
                </c:pt>
                <c:pt idx="196">
                  <c:v>8</c:v>
                </c:pt>
                <c:pt idx="197">
                  <c:v>8</c:v>
                </c:pt>
                <c:pt idx="198">
                  <c:v>6</c:v>
                </c:pt>
                <c:pt idx="199">
                  <c:v>6</c:v>
                </c:pt>
                <c:pt idx="200">
                  <c:v>5</c:v>
                </c:pt>
                <c:pt idx="201">
                  <c:v>4</c:v>
                </c:pt>
                <c:pt idx="202">
                  <c:v>6</c:v>
                </c:pt>
                <c:pt idx="203">
                  <c:v>9</c:v>
                </c:pt>
                <c:pt idx="204">
                  <c:v>4</c:v>
                </c:pt>
                <c:pt idx="205">
                  <c:v>4</c:v>
                </c:pt>
                <c:pt idx="206">
                  <c:v>4</c:v>
                </c:pt>
                <c:pt idx="207">
                  <c:v>5</c:v>
                </c:pt>
                <c:pt idx="208">
                  <c:v>8</c:v>
                </c:pt>
                <c:pt idx="209">
                  <c:v>7</c:v>
                </c:pt>
                <c:pt idx="210">
                  <c:v>10</c:v>
                </c:pt>
                <c:pt idx="211">
                  <c:v>9</c:v>
                </c:pt>
                <c:pt idx="212">
                  <c:v>10</c:v>
                </c:pt>
                <c:pt idx="213">
                  <c:v>8</c:v>
                </c:pt>
                <c:pt idx="214">
                  <c:v>9</c:v>
                </c:pt>
                <c:pt idx="215">
                  <c:v>9</c:v>
                </c:pt>
                <c:pt idx="216">
                  <c:v>9</c:v>
                </c:pt>
                <c:pt idx="217">
                  <c:v>7</c:v>
                </c:pt>
                <c:pt idx="218">
                  <c:v>7</c:v>
                </c:pt>
                <c:pt idx="219">
                  <c:v>8</c:v>
                </c:pt>
                <c:pt idx="220">
                  <c:v>11</c:v>
                </c:pt>
                <c:pt idx="221">
                  <c:v>6</c:v>
                </c:pt>
                <c:pt idx="222">
                  <c:v>8</c:v>
                </c:pt>
                <c:pt idx="223">
                  <c:v>9</c:v>
                </c:pt>
                <c:pt idx="224">
                  <c:v>9</c:v>
                </c:pt>
                <c:pt idx="225">
                  <c:v>9</c:v>
                </c:pt>
                <c:pt idx="226">
                  <c:v>11</c:v>
                </c:pt>
                <c:pt idx="227">
                  <c:v>9</c:v>
                </c:pt>
                <c:pt idx="228">
                  <c:v>11</c:v>
                </c:pt>
                <c:pt idx="229">
                  <c:v>9</c:v>
                </c:pt>
                <c:pt idx="230">
                  <c:v>8</c:v>
                </c:pt>
                <c:pt idx="231">
                  <c:v>9</c:v>
                </c:pt>
                <c:pt idx="232">
                  <c:v>12</c:v>
                </c:pt>
                <c:pt idx="233">
                  <c:v>8</c:v>
                </c:pt>
                <c:pt idx="234">
                  <c:v>9</c:v>
                </c:pt>
                <c:pt idx="235">
                  <c:v>9</c:v>
                </c:pt>
                <c:pt idx="236">
                  <c:v>12</c:v>
                </c:pt>
                <c:pt idx="237">
                  <c:v>9</c:v>
                </c:pt>
                <c:pt idx="238">
                  <c:v>9</c:v>
                </c:pt>
                <c:pt idx="239">
                  <c:v>10</c:v>
                </c:pt>
                <c:pt idx="240">
                  <c:v>11</c:v>
                </c:pt>
                <c:pt idx="241">
                  <c:v>11</c:v>
                </c:pt>
                <c:pt idx="242">
                  <c:v>8</c:v>
                </c:pt>
                <c:pt idx="243">
                  <c:v>9</c:v>
                </c:pt>
                <c:pt idx="244">
                  <c:v>8</c:v>
                </c:pt>
                <c:pt idx="245">
                  <c:v>11</c:v>
                </c:pt>
                <c:pt idx="246">
                  <c:v>10</c:v>
                </c:pt>
                <c:pt idx="247">
                  <c:v>9</c:v>
                </c:pt>
                <c:pt idx="248">
                  <c:v>9</c:v>
                </c:pt>
                <c:pt idx="249">
                  <c:v>8</c:v>
                </c:pt>
                <c:pt idx="250">
                  <c:v>9</c:v>
                </c:pt>
                <c:pt idx="251">
                  <c:v>9</c:v>
                </c:pt>
                <c:pt idx="252">
                  <c:v>10</c:v>
                </c:pt>
                <c:pt idx="253">
                  <c:v>8</c:v>
                </c:pt>
                <c:pt idx="254">
                  <c:v>9</c:v>
                </c:pt>
                <c:pt idx="255">
                  <c:v>9</c:v>
                </c:pt>
                <c:pt idx="256">
                  <c:v>6</c:v>
                </c:pt>
                <c:pt idx="257">
                  <c:v>5</c:v>
                </c:pt>
                <c:pt idx="258">
                  <c:v>7</c:v>
                </c:pt>
                <c:pt idx="259">
                  <c:v>5</c:v>
                </c:pt>
                <c:pt idx="260">
                  <c:v>4</c:v>
                </c:pt>
                <c:pt idx="261">
                  <c:v>10</c:v>
                </c:pt>
                <c:pt idx="262">
                  <c:v>9</c:v>
                </c:pt>
                <c:pt idx="263">
                  <c:v>11</c:v>
                </c:pt>
                <c:pt idx="264">
                  <c:v>12</c:v>
                </c:pt>
                <c:pt idx="265">
                  <c:v>9</c:v>
                </c:pt>
                <c:pt idx="266">
                  <c:v>9</c:v>
                </c:pt>
                <c:pt idx="267">
                  <c:v>8</c:v>
                </c:pt>
                <c:pt idx="268">
                  <c:v>8</c:v>
                </c:pt>
                <c:pt idx="269">
                  <c:v>12</c:v>
                </c:pt>
                <c:pt idx="270">
                  <c:v>8</c:v>
                </c:pt>
                <c:pt idx="271">
                  <c:v>12</c:v>
                </c:pt>
                <c:pt idx="272">
                  <c:v>11</c:v>
                </c:pt>
                <c:pt idx="273">
                  <c:v>12</c:v>
                </c:pt>
                <c:pt idx="274">
                  <c:v>10</c:v>
                </c:pt>
                <c:pt idx="275">
                  <c:v>12</c:v>
                </c:pt>
                <c:pt idx="276">
                  <c:v>12</c:v>
                </c:pt>
                <c:pt idx="277">
                  <c:v>15</c:v>
                </c:pt>
                <c:pt idx="278">
                  <c:v>11</c:v>
                </c:pt>
                <c:pt idx="279">
                  <c:v>13</c:v>
                </c:pt>
                <c:pt idx="280">
                  <c:v>15</c:v>
                </c:pt>
                <c:pt idx="281">
                  <c:v>16</c:v>
                </c:pt>
                <c:pt idx="282">
                  <c:v>12</c:v>
                </c:pt>
                <c:pt idx="283">
                  <c:v>12</c:v>
                </c:pt>
                <c:pt idx="284">
                  <c:v>15</c:v>
                </c:pt>
                <c:pt idx="285">
                  <c:v>15</c:v>
                </c:pt>
                <c:pt idx="286">
                  <c:v>13</c:v>
                </c:pt>
                <c:pt idx="287">
                  <c:v>12</c:v>
                </c:pt>
                <c:pt idx="288">
                  <c:v>9</c:v>
                </c:pt>
                <c:pt idx="289">
                  <c:v>11</c:v>
                </c:pt>
                <c:pt idx="290">
                  <c:v>13</c:v>
                </c:pt>
                <c:pt idx="291">
                  <c:v>11</c:v>
                </c:pt>
                <c:pt idx="292">
                  <c:v>11</c:v>
                </c:pt>
                <c:pt idx="293">
                  <c:v>11</c:v>
                </c:pt>
                <c:pt idx="294">
                  <c:v>11</c:v>
                </c:pt>
                <c:pt idx="295">
                  <c:v>11</c:v>
                </c:pt>
                <c:pt idx="296">
                  <c:v>10</c:v>
                </c:pt>
                <c:pt idx="297">
                  <c:v>10</c:v>
                </c:pt>
                <c:pt idx="298">
                  <c:v>10</c:v>
                </c:pt>
                <c:pt idx="299">
                  <c:v>10</c:v>
                </c:pt>
                <c:pt idx="300">
                  <c:v>10</c:v>
                </c:pt>
                <c:pt idx="301">
                  <c:v>11</c:v>
                </c:pt>
                <c:pt idx="302">
                  <c:v>7</c:v>
                </c:pt>
                <c:pt idx="303">
                  <c:v>13</c:v>
                </c:pt>
                <c:pt idx="304">
                  <c:v>12</c:v>
                </c:pt>
                <c:pt idx="305">
                  <c:v>10</c:v>
                </c:pt>
                <c:pt idx="306">
                  <c:v>9</c:v>
                </c:pt>
                <c:pt idx="307">
                  <c:v>10</c:v>
                </c:pt>
                <c:pt idx="308">
                  <c:v>10</c:v>
                </c:pt>
                <c:pt idx="309">
                  <c:v>9</c:v>
                </c:pt>
                <c:pt idx="310">
                  <c:v>12</c:v>
                </c:pt>
                <c:pt idx="311">
                  <c:v>7</c:v>
                </c:pt>
                <c:pt idx="312">
                  <c:v>9</c:v>
                </c:pt>
                <c:pt idx="313">
                  <c:v>15</c:v>
                </c:pt>
                <c:pt idx="314">
                  <c:v>16</c:v>
                </c:pt>
                <c:pt idx="315">
                  <c:v>16</c:v>
                </c:pt>
                <c:pt idx="316">
                  <c:v>17</c:v>
                </c:pt>
                <c:pt idx="317">
                  <c:v>14</c:v>
                </c:pt>
                <c:pt idx="318">
                  <c:v>15</c:v>
                </c:pt>
                <c:pt idx="319">
                  <c:v>15</c:v>
                </c:pt>
                <c:pt idx="320">
                  <c:v>15</c:v>
                </c:pt>
                <c:pt idx="321">
                  <c:v>16</c:v>
                </c:pt>
                <c:pt idx="322">
                  <c:v>16</c:v>
                </c:pt>
                <c:pt idx="323">
                  <c:v>15</c:v>
                </c:pt>
                <c:pt idx="324">
                  <c:v>16</c:v>
                </c:pt>
                <c:pt idx="325">
                  <c:v>14</c:v>
                </c:pt>
                <c:pt idx="326">
                  <c:v>13</c:v>
                </c:pt>
                <c:pt idx="327">
                  <c:v>17</c:v>
                </c:pt>
                <c:pt idx="328">
                  <c:v>18</c:v>
                </c:pt>
                <c:pt idx="329">
                  <c:v>16</c:v>
                </c:pt>
                <c:pt idx="330">
                  <c:v>17</c:v>
                </c:pt>
                <c:pt idx="331">
                  <c:v>16</c:v>
                </c:pt>
                <c:pt idx="332">
                  <c:v>20</c:v>
                </c:pt>
                <c:pt idx="333">
                  <c:v>33</c:v>
                </c:pt>
                <c:pt idx="334">
                  <c:v>19</c:v>
                </c:pt>
                <c:pt idx="335">
                  <c:v>14</c:v>
                </c:pt>
                <c:pt idx="336">
                  <c:v>20</c:v>
                </c:pt>
                <c:pt idx="337">
                  <c:v>20</c:v>
                </c:pt>
                <c:pt idx="338">
                  <c:v>21</c:v>
                </c:pt>
                <c:pt idx="339">
                  <c:v>22</c:v>
                </c:pt>
                <c:pt idx="340">
                  <c:v>22</c:v>
                </c:pt>
                <c:pt idx="341">
                  <c:v>21</c:v>
                </c:pt>
                <c:pt idx="342">
                  <c:v>20</c:v>
                </c:pt>
                <c:pt idx="343">
                  <c:v>20</c:v>
                </c:pt>
                <c:pt idx="344">
                  <c:v>21</c:v>
                </c:pt>
                <c:pt idx="345">
                  <c:v>21</c:v>
                </c:pt>
                <c:pt idx="346">
                  <c:v>18</c:v>
                </c:pt>
                <c:pt idx="347">
                  <c:v>19</c:v>
                </c:pt>
                <c:pt idx="348">
                  <c:v>18</c:v>
                </c:pt>
                <c:pt idx="349">
                  <c:v>19</c:v>
                </c:pt>
                <c:pt idx="350">
                  <c:v>19</c:v>
                </c:pt>
                <c:pt idx="351">
                  <c:v>18</c:v>
                </c:pt>
                <c:pt idx="352">
                  <c:v>15</c:v>
                </c:pt>
                <c:pt idx="353">
                  <c:v>15</c:v>
                </c:pt>
                <c:pt idx="354">
                  <c:v>15</c:v>
                </c:pt>
                <c:pt idx="355">
                  <c:v>15</c:v>
                </c:pt>
                <c:pt idx="356">
                  <c:v>16</c:v>
                </c:pt>
                <c:pt idx="357">
                  <c:v>16</c:v>
                </c:pt>
                <c:pt idx="358">
                  <c:v>17</c:v>
                </c:pt>
                <c:pt idx="359">
                  <c:v>15</c:v>
                </c:pt>
                <c:pt idx="360">
                  <c:v>15</c:v>
                </c:pt>
                <c:pt idx="361">
                  <c:v>12</c:v>
                </c:pt>
                <c:pt idx="362">
                  <c:v>14</c:v>
                </c:pt>
                <c:pt idx="363">
                  <c:v>11</c:v>
                </c:pt>
                <c:pt idx="364">
                  <c:v>10</c:v>
                </c:pt>
                <c:pt idx="365">
                  <c:v>17</c:v>
                </c:pt>
                <c:pt idx="366">
                  <c:v>26</c:v>
                </c:pt>
                <c:pt idx="367">
                  <c:v>28</c:v>
                </c:pt>
                <c:pt idx="368">
                  <c:v>26</c:v>
                </c:pt>
                <c:pt idx="369">
                  <c:v>23</c:v>
                </c:pt>
                <c:pt idx="370">
                  <c:v>24</c:v>
                </c:pt>
                <c:pt idx="371">
                  <c:v>20</c:v>
                </c:pt>
                <c:pt idx="372">
                  <c:v>24</c:v>
                </c:pt>
                <c:pt idx="373">
                  <c:v>24</c:v>
                </c:pt>
                <c:pt idx="374">
                  <c:v>23</c:v>
                </c:pt>
                <c:pt idx="375">
                  <c:v>21</c:v>
                </c:pt>
                <c:pt idx="376">
                  <c:v>26</c:v>
                </c:pt>
                <c:pt idx="377">
                  <c:v>24</c:v>
                </c:pt>
                <c:pt idx="378">
                  <c:v>25</c:v>
                </c:pt>
                <c:pt idx="379">
                  <c:v>26</c:v>
                </c:pt>
                <c:pt idx="380">
                  <c:v>35</c:v>
                </c:pt>
                <c:pt idx="381">
                  <c:v>35</c:v>
                </c:pt>
                <c:pt idx="382">
                  <c:v>35</c:v>
                </c:pt>
                <c:pt idx="383">
                  <c:v>30</c:v>
                </c:pt>
                <c:pt idx="384">
                  <c:v>30</c:v>
                </c:pt>
                <c:pt idx="385">
                  <c:v>31</c:v>
                </c:pt>
                <c:pt idx="386">
                  <c:v>28</c:v>
                </c:pt>
                <c:pt idx="387">
                  <c:v>30</c:v>
                </c:pt>
                <c:pt idx="388">
                  <c:v>35</c:v>
                </c:pt>
                <c:pt idx="389">
                  <c:v>33</c:v>
                </c:pt>
                <c:pt idx="390">
                  <c:v>35</c:v>
                </c:pt>
                <c:pt idx="391">
                  <c:v>35</c:v>
                </c:pt>
                <c:pt idx="392">
                  <c:v>34</c:v>
                </c:pt>
                <c:pt idx="393">
                  <c:v>36</c:v>
                </c:pt>
                <c:pt idx="394">
                  <c:v>32</c:v>
                </c:pt>
                <c:pt idx="395">
                  <c:v>36</c:v>
                </c:pt>
                <c:pt idx="396">
                  <c:v>32</c:v>
                </c:pt>
                <c:pt idx="397">
                  <c:v>34</c:v>
                </c:pt>
                <c:pt idx="398">
                  <c:v>32</c:v>
                </c:pt>
                <c:pt idx="399">
                  <c:v>29</c:v>
                </c:pt>
                <c:pt idx="400">
                  <c:v>33</c:v>
                </c:pt>
                <c:pt idx="401">
                  <c:v>29</c:v>
                </c:pt>
                <c:pt idx="402">
                  <c:v>27</c:v>
                </c:pt>
                <c:pt idx="403">
                  <c:v>25</c:v>
                </c:pt>
                <c:pt idx="404">
                  <c:v>23</c:v>
                </c:pt>
                <c:pt idx="405">
                  <c:v>26</c:v>
                </c:pt>
                <c:pt idx="406">
                  <c:v>24</c:v>
                </c:pt>
                <c:pt idx="407">
                  <c:v>27</c:v>
                </c:pt>
                <c:pt idx="408">
                  <c:v>25</c:v>
                </c:pt>
                <c:pt idx="409">
                  <c:v>46</c:v>
                </c:pt>
                <c:pt idx="410">
                  <c:v>26</c:v>
                </c:pt>
                <c:pt idx="411">
                  <c:v>23</c:v>
                </c:pt>
                <c:pt idx="412">
                  <c:v>21</c:v>
                </c:pt>
                <c:pt idx="413">
                  <c:v>19</c:v>
                </c:pt>
                <c:pt idx="414">
                  <c:v>19</c:v>
                </c:pt>
                <c:pt idx="415">
                  <c:v>19</c:v>
                </c:pt>
                <c:pt idx="416">
                  <c:v>16</c:v>
                </c:pt>
                <c:pt idx="417">
                  <c:v>29</c:v>
                </c:pt>
                <c:pt idx="418">
                  <c:v>46</c:v>
                </c:pt>
                <c:pt idx="419">
                  <c:v>48</c:v>
                </c:pt>
                <c:pt idx="420">
                  <c:v>42</c:v>
                </c:pt>
                <c:pt idx="421">
                  <c:v>39</c:v>
                </c:pt>
                <c:pt idx="422">
                  <c:v>38</c:v>
                </c:pt>
                <c:pt idx="423">
                  <c:v>46</c:v>
                </c:pt>
                <c:pt idx="424">
                  <c:v>46</c:v>
                </c:pt>
                <c:pt idx="425">
                  <c:v>41</c:v>
                </c:pt>
                <c:pt idx="426">
                  <c:v>39</c:v>
                </c:pt>
                <c:pt idx="427">
                  <c:v>41</c:v>
                </c:pt>
                <c:pt idx="428">
                  <c:v>39</c:v>
                </c:pt>
                <c:pt idx="429">
                  <c:v>38</c:v>
                </c:pt>
                <c:pt idx="430">
                  <c:v>38</c:v>
                </c:pt>
                <c:pt idx="431">
                  <c:v>39</c:v>
                </c:pt>
                <c:pt idx="432">
                  <c:v>38</c:v>
                </c:pt>
                <c:pt idx="433">
                  <c:v>41</c:v>
                </c:pt>
                <c:pt idx="434">
                  <c:v>41</c:v>
                </c:pt>
                <c:pt idx="435">
                  <c:v>43</c:v>
                </c:pt>
                <c:pt idx="436">
                  <c:v>38</c:v>
                </c:pt>
                <c:pt idx="437">
                  <c:v>42</c:v>
                </c:pt>
                <c:pt idx="438">
                  <c:v>41</c:v>
                </c:pt>
                <c:pt idx="439">
                  <c:v>40</c:v>
                </c:pt>
                <c:pt idx="440">
                  <c:v>41</c:v>
                </c:pt>
                <c:pt idx="441">
                  <c:v>39</c:v>
                </c:pt>
                <c:pt idx="442">
                  <c:v>37</c:v>
                </c:pt>
                <c:pt idx="443">
                  <c:v>43</c:v>
                </c:pt>
                <c:pt idx="444">
                  <c:v>43</c:v>
                </c:pt>
                <c:pt idx="445">
                  <c:v>40</c:v>
                </c:pt>
                <c:pt idx="446">
                  <c:v>41</c:v>
                </c:pt>
                <c:pt idx="447">
                  <c:v>43</c:v>
                </c:pt>
                <c:pt idx="448">
                  <c:v>42</c:v>
                </c:pt>
                <c:pt idx="449">
                  <c:v>35</c:v>
                </c:pt>
                <c:pt idx="450">
                  <c:v>33</c:v>
                </c:pt>
                <c:pt idx="451">
                  <c:v>58</c:v>
                </c:pt>
                <c:pt idx="452">
                  <c:v>35</c:v>
                </c:pt>
                <c:pt idx="453">
                  <c:v>36</c:v>
                </c:pt>
                <c:pt idx="454">
                  <c:v>38</c:v>
                </c:pt>
                <c:pt idx="455">
                  <c:v>32</c:v>
                </c:pt>
                <c:pt idx="456">
                  <c:v>34</c:v>
                </c:pt>
                <c:pt idx="457">
                  <c:v>32</c:v>
                </c:pt>
                <c:pt idx="458">
                  <c:v>35</c:v>
                </c:pt>
                <c:pt idx="459">
                  <c:v>35</c:v>
                </c:pt>
                <c:pt idx="460">
                  <c:v>62</c:v>
                </c:pt>
                <c:pt idx="461">
                  <c:v>42</c:v>
                </c:pt>
                <c:pt idx="462">
                  <c:v>40</c:v>
                </c:pt>
                <c:pt idx="463">
                  <c:v>39</c:v>
                </c:pt>
                <c:pt idx="464">
                  <c:v>31</c:v>
                </c:pt>
                <c:pt idx="465">
                  <c:v>30</c:v>
                </c:pt>
                <c:pt idx="466">
                  <c:v>28</c:v>
                </c:pt>
                <c:pt idx="467">
                  <c:v>26</c:v>
                </c:pt>
                <c:pt idx="468">
                  <c:v>19</c:v>
                </c:pt>
                <c:pt idx="469">
                  <c:v>35</c:v>
                </c:pt>
                <c:pt idx="470">
                  <c:v>62</c:v>
                </c:pt>
                <c:pt idx="471">
                  <c:v>61</c:v>
                </c:pt>
                <c:pt idx="472">
                  <c:v>54</c:v>
                </c:pt>
                <c:pt idx="473">
                  <c:v>48</c:v>
                </c:pt>
                <c:pt idx="474">
                  <c:v>56</c:v>
                </c:pt>
                <c:pt idx="475">
                  <c:v>49</c:v>
                </c:pt>
                <c:pt idx="476">
                  <c:v>46</c:v>
                </c:pt>
                <c:pt idx="477">
                  <c:v>45</c:v>
                </c:pt>
                <c:pt idx="478">
                  <c:v>46</c:v>
                </c:pt>
                <c:pt idx="479">
                  <c:v>45</c:v>
                </c:pt>
                <c:pt idx="480">
                  <c:v>42</c:v>
                </c:pt>
                <c:pt idx="481">
                  <c:v>52</c:v>
                </c:pt>
                <c:pt idx="482">
                  <c:v>47</c:v>
                </c:pt>
                <c:pt idx="483">
                  <c:v>47</c:v>
                </c:pt>
                <c:pt idx="484">
                  <c:v>57</c:v>
                </c:pt>
                <c:pt idx="485">
                  <c:v>59</c:v>
                </c:pt>
                <c:pt idx="486">
                  <c:v>56</c:v>
                </c:pt>
                <c:pt idx="487">
                  <c:v>51</c:v>
                </c:pt>
                <c:pt idx="488">
                  <c:v>56</c:v>
                </c:pt>
                <c:pt idx="489">
                  <c:v>56</c:v>
                </c:pt>
                <c:pt idx="490">
                  <c:v>50</c:v>
                </c:pt>
                <c:pt idx="491">
                  <c:v>55</c:v>
                </c:pt>
                <c:pt idx="492">
                  <c:v>53</c:v>
                </c:pt>
                <c:pt idx="493">
                  <c:v>59</c:v>
                </c:pt>
                <c:pt idx="494">
                  <c:v>60</c:v>
                </c:pt>
                <c:pt idx="495">
                  <c:v>68</c:v>
                </c:pt>
                <c:pt idx="496">
                  <c:v>61</c:v>
                </c:pt>
                <c:pt idx="497">
                  <c:v>100</c:v>
                </c:pt>
                <c:pt idx="498">
                  <c:v>83</c:v>
                </c:pt>
              </c:numCache>
            </c:numRef>
          </c:val>
          <c:smooth val="1"/>
        </c:ser>
        <c:ser>
          <c:idx val="0"/>
          <c:order val="1"/>
          <c:tx>
            <c:strRef>
              <c:f>Sheet1!$D$1</c:f>
              <c:strCache>
                <c:ptCount val="1"/>
                <c:pt idx="0">
                  <c:v>Chia</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Sheet1!$D$2:$D$500</c:f>
              <c:numCache>
                <c:formatCode>General</c:formatCode>
                <c:ptCount val="4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5</c:v>
                </c:pt>
                <c:pt idx="81">
                  <c:v>0</c:v>
                </c:pt>
                <c:pt idx="82">
                  <c:v>0</c:v>
                </c:pt>
                <c:pt idx="83">
                  <c:v>0</c:v>
                </c:pt>
                <c:pt idx="84">
                  <c:v>0</c:v>
                </c:pt>
                <c:pt idx="85">
                  <c:v>0</c:v>
                </c:pt>
                <c:pt idx="86">
                  <c:v>0</c:v>
                </c:pt>
                <c:pt idx="87">
                  <c:v>0</c:v>
                </c:pt>
                <c:pt idx="88">
                  <c:v>0</c:v>
                </c:pt>
                <c:pt idx="89">
                  <c:v>0</c:v>
                </c:pt>
                <c:pt idx="90">
                  <c:v>0</c:v>
                </c:pt>
                <c:pt idx="91">
                  <c:v>5</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3</c:v>
                </c:pt>
                <c:pt idx="108">
                  <c:v>0</c:v>
                </c:pt>
                <c:pt idx="109">
                  <c:v>0</c:v>
                </c:pt>
                <c:pt idx="110">
                  <c:v>0</c:v>
                </c:pt>
                <c:pt idx="111">
                  <c:v>0</c:v>
                </c:pt>
                <c:pt idx="112">
                  <c:v>0</c:v>
                </c:pt>
                <c:pt idx="113">
                  <c:v>0</c:v>
                </c:pt>
                <c:pt idx="114">
                  <c:v>0</c:v>
                </c:pt>
                <c:pt idx="115">
                  <c:v>0</c:v>
                </c:pt>
                <c:pt idx="116">
                  <c:v>0</c:v>
                </c:pt>
                <c:pt idx="117">
                  <c:v>3</c:v>
                </c:pt>
                <c:pt idx="118">
                  <c:v>3</c:v>
                </c:pt>
                <c:pt idx="119">
                  <c:v>3</c:v>
                </c:pt>
                <c:pt idx="120">
                  <c:v>0</c:v>
                </c:pt>
                <c:pt idx="121">
                  <c:v>0</c:v>
                </c:pt>
                <c:pt idx="122">
                  <c:v>0</c:v>
                </c:pt>
                <c:pt idx="123">
                  <c:v>0</c:v>
                </c:pt>
                <c:pt idx="124">
                  <c:v>0</c:v>
                </c:pt>
                <c:pt idx="125">
                  <c:v>5</c:v>
                </c:pt>
                <c:pt idx="126">
                  <c:v>3</c:v>
                </c:pt>
                <c:pt idx="127">
                  <c:v>4</c:v>
                </c:pt>
                <c:pt idx="128">
                  <c:v>4</c:v>
                </c:pt>
                <c:pt idx="129">
                  <c:v>4</c:v>
                </c:pt>
                <c:pt idx="130">
                  <c:v>4</c:v>
                </c:pt>
                <c:pt idx="131">
                  <c:v>4</c:v>
                </c:pt>
                <c:pt idx="132">
                  <c:v>3</c:v>
                </c:pt>
                <c:pt idx="133">
                  <c:v>4</c:v>
                </c:pt>
                <c:pt idx="134">
                  <c:v>4</c:v>
                </c:pt>
                <c:pt idx="135">
                  <c:v>5</c:v>
                </c:pt>
                <c:pt idx="136">
                  <c:v>5</c:v>
                </c:pt>
                <c:pt idx="137">
                  <c:v>3</c:v>
                </c:pt>
                <c:pt idx="138">
                  <c:v>3</c:v>
                </c:pt>
                <c:pt idx="139">
                  <c:v>3</c:v>
                </c:pt>
                <c:pt idx="140">
                  <c:v>4</c:v>
                </c:pt>
                <c:pt idx="141">
                  <c:v>5</c:v>
                </c:pt>
                <c:pt idx="142">
                  <c:v>5</c:v>
                </c:pt>
                <c:pt idx="143">
                  <c:v>7</c:v>
                </c:pt>
                <c:pt idx="144">
                  <c:v>3</c:v>
                </c:pt>
                <c:pt idx="145">
                  <c:v>3</c:v>
                </c:pt>
                <c:pt idx="146">
                  <c:v>4</c:v>
                </c:pt>
                <c:pt idx="147">
                  <c:v>4</c:v>
                </c:pt>
                <c:pt idx="148">
                  <c:v>4</c:v>
                </c:pt>
                <c:pt idx="149">
                  <c:v>4</c:v>
                </c:pt>
                <c:pt idx="150">
                  <c:v>4</c:v>
                </c:pt>
                <c:pt idx="151">
                  <c:v>4</c:v>
                </c:pt>
                <c:pt idx="152">
                  <c:v>4</c:v>
                </c:pt>
                <c:pt idx="153">
                  <c:v>4</c:v>
                </c:pt>
                <c:pt idx="154">
                  <c:v>5</c:v>
                </c:pt>
                <c:pt idx="155">
                  <c:v>3</c:v>
                </c:pt>
                <c:pt idx="156">
                  <c:v>3</c:v>
                </c:pt>
                <c:pt idx="157">
                  <c:v>3</c:v>
                </c:pt>
                <c:pt idx="158">
                  <c:v>3</c:v>
                </c:pt>
                <c:pt idx="159">
                  <c:v>3</c:v>
                </c:pt>
                <c:pt idx="160">
                  <c:v>3</c:v>
                </c:pt>
                <c:pt idx="161">
                  <c:v>3</c:v>
                </c:pt>
                <c:pt idx="162">
                  <c:v>3</c:v>
                </c:pt>
                <c:pt idx="163">
                  <c:v>4</c:v>
                </c:pt>
                <c:pt idx="164">
                  <c:v>4</c:v>
                </c:pt>
                <c:pt idx="165">
                  <c:v>4</c:v>
                </c:pt>
                <c:pt idx="166">
                  <c:v>3</c:v>
                </c:pt>
                <c:pt idx="167">
                  <c:v>4</c:v>
                </c:pt>
                <c:pt idx="168">
                  <c:v>3</c:v>
                </c:pt>
                <c:pt idx="169">
                  <c:v>5</c:v>
                </c:pt>
                <c:pt idx="170">
                  <c:v>5</c:v>
                </c:pt>
                <c:pt idx="171">
                  <c:v>5</c:v>
                </c:pt>
                <c:pt idx="172">
                  <c:v>3</c:v>
                </c:pt>
                <c:pt idx="173">
                  <c:v>4</c:v>
                </c:pt>
                <c:pt idx="174">
                  <c:v>6</c:v>
                </c:pt>
                <c:pt idx="175">
                  <c:v>3</c:v>
                </c:pt>
                <c:pt idx="176">
                  <c:v>4</c:v>
                </c:pt>
                <c:pt idx="177">
                  <c:v>7</c:v>
                </c:pt>
                <c:pt idx="178">
                  <c:v>7</c:v>
                </c:pt>
                <c:pt idx="179">
                  <c:v>4</c:v>
                </c:pt>
                <c:pt idx="180">
                  <c:v>4</c:v>
                </c:pt>
                <c:pt idx="181">
                  <c:v>5</c:v>
                </c:pt>
                <c:pt idx="182">
                  <c:v>5</c:v>
                </c:pt>
                <c:pt idx="183">
                  <c:v>5</c:v>
                </c:pt>
                <c:pt idx="184">
                  <c:v>5</c:v>
                </c:pt>
                <c:pt idx="185">
                  <c:v>3</c:v>
                </c:pt>
                <c:pt idx="186">
                  <c:v>3</c:v>
                </c:pt>
                <c:pt idx="187">
                  <c:v>5</c:v>
                </c:pt>
                <c:pt idx="188">
                  <c:v>5</c:v>
                </c:pt>
                <c:pt idx="189">
                  <c:v>5</c:v>
                </c:pt>
                <c:pt idx="190">
                  <c:v>4</c:v>
                </c:pt>
                <c:pt idx="191">
                  <c:v>6</c:v>
                </c:pt>
                <c:pt idx="192">
                  <c:v>3</c:v>
                </c:pt>
                <c:pt idx="193">
                  <c:v>3</c:v>
                </c:pt>
                <c:pt idx="194">
                  <c:v>4</c:v>
                </c:pt>
                <c:pt idx="195">
                  <c:v>5</c:v>
                </c:pt>
                <c:pt idx="196">
                  <c:v>4</c:v>
                </c:pt>
                <c:pt idx="197">
                  <c:v>3</c:v>
                </c:pt>
                <c:pt idx="198">
                  <c:v>4</c:v>
                </c:pt>
                <c:pt idx="199">
                  <c:v>4</c:v>
                </c:pt>
                <c:pt idx="200">
                  <c:v>4</c:v>
                </c:pt>
                <c:pt idx="201">
                  <c:v>3</c:v>
                </c:pt>
                <c:pt idx="202">
                  <c:v>3</c:v>
                </c:pt>
                <c:pt idx="203">
                  <c:v>3</c:v>
                </c:pt>
                <c:pt idx="204">
                  <c:v>5</c:v>
                </c:pt>
                <c:pt idx="205">
                  <c:v>3</c:v>
                </c:pt>
                <c:pt idx="206">
                  <c:v>3</c:v>
                </c:pt>
                <c:pt idx="207">
                  <c:v>4</c:v>
                </c:pt>
                <c:pt idx="208">
                  <c:v>5</c:v>
                </c:pt>
                <c:pt idx="209">
                  <c:v>4</c:v>
                </c:pt>
                <c:pt idx="210">
                  <c:v>5</c:v>
                </c:pt>
                <c:pt idx="211">
                  <c:v>6</c:v>
                </c:pt>
                <c:pt idx="212">
                  <c:v>4</c:v>
                </c:pt>
                <c:pt idx="213">
                  <c:v>4</c:v>
                </c:pt>
                <c:pt idx="214">
                  <c:v>3</c:v>
                </c:pt>
                <c:pt idx="215">
                  <c:v>5</c:v>
                </c:pt>
                <c:pt idx="216">
                  <c:v>3</c:v>
                </c:pt>
                <c:pt idx="217">
                  <c:v>4</c:v>
                </c:pt>
                <c:pt idx="218">
                  <c:v>4</c:v>
                </c:pt>
                <c:pt idx="219">
                  <c:v>5</c:v>
                </c:pt>
                <c:pt idx="220">
                  <c:v>4</c:v>
                </c:pt>
                <c:pt idx="221">
                  <c:v>3</c:v>
                </c:pt>
                <c:pt idx="222">
                  <c:v>5</c:v>
                </c:pt>
                <c:pt idx="223">
                  <c:v>6</c:v>
                </c:pt>
                <c:pt idx="224">
                  <c:v>5</c:v>
                </c:pt>
                <c:pt idx="225">
                  <c:v>4</c:v>
                </c:pt>
                <c:pt idx="226">
                  <c:v>5</c:v>
                </c:pt>
                <c:pt idx="227">
                  <c:v>5</c:v>
                </c:pt>
                <c:pt idx="228">
                  <c:v>6</c:v>
                </c:pt>
                <c:pt idx="229">
                  <c:v>5</c:v>
                </c:pt>
                <c:pt idx="230">
                  <c:v>8</c:v>
                </c:pt>
                <c:pt idx="231">
                  <c:v>6</c:v>
                </c:pt>
                <c:pt idx="232">
                  <c:v>6</c:v>
                </c:pt>
                <c:pt idx="233">
                  <c:v>5</c:v>
                </c:pt>
                <c:pt idx="234">
                  <c:v>8</c:v>
                </c:pt>
                <c:pt idx="235">
                  <c:v>6</c:v>
                </c:pt>
                <c:pt idx="236">
                  <c:v>5</c:v>
                </c:pt>
                <c:pt idx="237">
                  <c:v>5</c:v>
                </c:pt>
                <c:pt idx="238">
                  <c:v>6</c:v>
                </c:pt>
                <c:pt idx="239">
                  <c:v>7</c:v>
                </c:pt>
                <c:pt idx="240">
                  <c:v>4</c:v>
                </c:pt>
                <c:pt idx="241">
                  <c:v>4</c:v>
                </c:pt>
                <c:pt idx="242">
                  <c:v>6</c:v>
                </c:pt>
                <c:pt idx="243">
                  <c:v>8</c:v>
                </c:pt>
                <c:pt idx="244">
                  <c:v>7</c:v>
                </c:pt>
                <c:pt idx="245">
                  <c:v>5</c:v>
                </c:pt>
                <c:pt idx="246">
                  <c:v>5</c:v>
                </c:pt>
                <c:pt idx="247">
                  <c:v>5</c:v>
                </c:pt>
                <c:pt idx="248">
                  <c:v>6</c:v>
                </c:pt>
                <c:pt idx="249">
                  <c:v>6</c:v>
                </c:pt>
                <c:pt idx="250">
                  <c:v>4</c:v>
                </c:pt>
                <c:pt idx="251">
                  <c:v>5</c:v>
                </c:pt>
                <c:pt idx="252">
                  <c:v>4</c:v>
                </c:pt>
                <c:pt idx="253">
                  <c:v>5</c:v>
                </c:pt>
                <c:pt idx="254">
                  <c:v>5</c:v>
                </c:pt>
                <c:pt idx="255">
                  <c:v>5</c:v>
                </c:pt>
                <c:pt idx="256">
                  <c:v>3</c:v>
                </c:pt>
                <c:pt idx="257">
                  <c:v>4</c:v>
                </c:pt>
                <c:pt idx="258">
                  <c:v>3</c:v>
                </c:pt>
                <c:pt idx="259">
                  <c:v>3</c:v>
                </c:pt>
                <c:pt idx="260">
                  <c:v>5</c:v>
                </c:pt>
                <c:pt idx="261">
                  <c:v>3</c:v>
                </c:pt>
                <c:pt idx="262">
                  <c:v>4</c:v>
                </c:pt>
                <c:pt idx="263">
                  <c:v>2</c:v>
                </c:pt>
                <c:pt idx="264">
                  <c:v>4</c:v>
                </c:pt>
                <c:pt idx="265">
                  <c:v>3</c:v>
                </c:pt>
                <c:pt idx="266">
                  <c:v>5</c:v>
                </c:pt>
                <c:pt idx="267">
                  <c:v>3</c:v>
                </c:pt>
                <c:pt idx="268">
                  <c:v>4</c:v>
                </c:pt>
                <c:pt idx="269">
                  <c:v>2</c:v>
                </c:pt>
                <c:pt idx="270">
                  <c:v>3</c:v>
                </c:pt>
                <c:pt idx="271">
                  <c:v>4</c:v>
                </c:pt>
                <c:pt idx="272">
                  <c:v>5</c:v>
                </c:pt>
                <c:pt idx="273">
                  <c:v>4</c:v>
                </c:pt>
                <c:pt idx="274">
                  <c:v>2</c:v>
                </c:pt>
                <c:pt idx="275">
                  <c:v>3</c:v>
                </c:pt>
                <c:pt idx="276">
                  <c:v>3</c:v>
                </c:pt>
                <c:pt idx="277">
                  <c:v>3</c:v>
                </c:pt>
                <c:pt idx="278">
                  <c:v>2</c:v>
                </c:pt>
                <c:pt idx="279">
                  <c:v>3</c:v>
                </c:pt>
                <c:pt idx="280">
                  <c:v>4</c:v>
                </c:pt>
                <c:pt idx="281">
                  <c:v>3</c:v>
                </c:pt>
                <c:pt idx="282">
                  <c:v>3</c:v>
                </c:pt>
                <c:pt idx="283">
                  <c:v>3</c:v>
                </c:pt>
                <c:pt idx="284">
                  <c:v>3</c:v>
                </c:pt>
                <c:pt idx="285">
                  <c:v>2</c:v>
                </c:pt>
                <c:pt idx="286">
                  <c:v>3</c:v>
                </c:pt>
                <c:pt idx="287">
                  <c:v>4</c:v>
                </c:pt>
                <c:pt idx="288">
                  <c:v>3</c:v>
                </c:pt>
                <c:pt idx="289">
                  <c:v>3</c:v>
                </c:pt>
                <c:pt idx="290">
                  <c:v>4</c:v>
                </c:pt>
                <c:pt idx="291">
                  <c:v>5</c:v>
                </c:pt>
                <c:pt idx="292">
                  <c:v>3</c:v>
                </c:pt>
                <c:pt idx="293">
                  <c:v>4</c:v>
                </c:pt>
                <c:pt idx="294">
                  <c:v>4</c:v>
                </c:pt>
                <c:pt idx="295">
                  <c:v>4</c:v>
                </c:pt>
                <c:pt idx="296">
                  <c:v>3</c:v>
                </c:pt>
                <c:pt idx="297">
                  <c:v>4</c:v>
                </c:pt>
                <c:pt idx="298">
                  <c:v>4</c:v>
                </c:pt>
                <c:pt idx="299">
                  <c:v>2</c:v>
                </c:pt>
                <c:pt idx="300">
                  <c:v>2</c:v>
                </c:pt>
                <c:pt idx="301">
                  <c:v>3</c:v>
                </c:pt>
                <c:pt idx="302">
                  <c:v>4</c:v>
                </c:pt>
                <c:pt idx="303">
                  <c:v>4</c:v>
                </c:pt>
                <c:pt idx="304">
                  <c:v>3</c:v>
                </c:pt>
                <c:pt idx="305">
                  <c:v>4</c:v>
                </c:pt>
                <c:pt idx="306">
                  <c:v>5</c:v>
                </c:pt>
                <c:pt idx="307">
                  <c:v>3</c:v>
                </c:pt>
                <c:pt idx="308">
                  <c:v>3</c:v>
                </c:pt>
                <c:pt idx="309">
                  <c:v>3</c:v>
                </c:pt>
                <c:pt idx="310">
                  <c:v>3</c:v>
                </c:pt>
                <c:pt idx="311">
                  <c:v>3</c:v>
                </c:pt>
                <c:pt idx="312">
                  <c:v>4</c:v>
                </c:pt>
                <c:pt idx="313">
                  <c:v>5</c:v>
                </c:pt>
                <c:pt idx="314">
                  <c:v>4</c:v>
                </c:pt>
                <c:pt idx="315">
                  <c:v>3</c:v>
                </c:pt>
                <c:pt idx="316">
                  <c:v>3</c:v>
                </c:pt>
                <c:pt idx="317">
                  <c:v>5</c:v>
                </c:pt>
                <c:pt idx="318">
                  <c:v>4</c:v>
                </c:pt>
                <c:pt idx="319">
                  <c:v>4</c:v>
                </c:pt>
                <c:pt idx="320">
                  <c:v>4</c:v>
                </c:pt>
                <c:pt idx="321">
                  <c:v>4</c:v>
                </c:pt>
                <c:pt idx="322">
                  <c:v>5</c:v>
                </c:pt>
                <c:pt idx="323">
                  <c:v>6</c:v>
                </c:pt>
                <c:pt idx="324">
                  <c:v>15</c:v>
                </c:pt>
                <c:pt idx="325">
                  <c:v>17</c:v>
                </c:pt>
                <c:pt idx="326">
                  <c:v>9</c:v>
                </c:pt>
                <c:pt idx="327">
                  <c:v>8</c:v>
                </c:pt>
                <c:pt idx="328">
                  <c:v>8</c:v>
                </c:pt>
                <c:pt idx="329">
                  <c:v>7</c:v>
                </c:pt>
                <c:pt idx="330">
                  <c:v>6</c:v>
                </c:pt>
                <c:pt idx="331">
                  <c:v>7</c:v>
                </c:pt>
                <c:pt idx="332">
                  <c:v>5</c:v>
                </c:pt>
                <c:pt idx="333">
                  <c:v>6</c:v>
                </c:pt>
                <c:pt idx="334">
                  <c:v>7</c:v>
                </c:pt>
                <c:pt idx="335">
                  <c:v>6</c:v>
                </c:pt>
                <c:pt idx="336">
                  <c:v>6</c:v>
                </c:pt>
                <c:pt idx="337">
                  <c:v>6</c:v>
                </c:pt>
                <c:pt idx="338">
                  <c:v>6</c:v>
                </c:pt>
                <c:pt idx="339">
                  <c:v>7</c:v>
                </c:pt>
                <c:pt idx="340">
                  <c:v>7</c:v>
                </c:pt>
                <c:pt idx="341">
                  <c:v>9</c:v>
                </c:pt>
                <c:pt idx="342">
                  <c:v>7</c:v>
                </c:pt>
                <c:pt idx="343">
                  <c:v>8</c:v>
                </c:pt>
                <c:pt idx="344">
                  <c:v>9</c:v>
                </c:pt>
                <c:pt idx="345">
                  <c:v>6</c:v>
                </c:pt>
                <c:pt idx="346">
                  <c:v>9</c:v>
                </c:pt>
                <c:pt idx="347">
                  <c:v>7</c:v>
                </c:pt>
                <c:pt idx="348">
                  <c:v>6</c:v>
                </c:pt>
                <c:pt idx="349">
                  <c:v>8</c:v>
                </c:pt>
                <c:pt idx="350">
                  <c:v>7</c:v>
                </c:pt>
                <c:pt idx="351">
                  <c:v>7</c:v>
                </c:pt>
                <c:pt idx="352">
                  <c:v>7</c:v>
                </c:pt>
                <c:pt idx="353">
                  <c:v>6</c:v>
                </c:pt>
                <c:pt idx="354">
                  <c:v>6</c:v>
                </c:pt>
                <c:pt idx="355">
                  <c:v>4</c:v>
                </c:pt>
                <c:pt idx="356">
                  <c:v>6</c:v>
                </c:pt>
                <c:pt idx="357">
                  <c:v>5</c:v>
                </c:pt>
                <c:pt idx="358">
                  <c:v>6</c:v>
                </c:pt>
                <c:pt idx="359">
                  <c:v>3</c:v>
                </c:pt>
                <c:pt idx="360">
                  <c:v>5</c:v>
                </c:pt>
                <c:pt idx="361">
                  <c:v>5</c:v>
                </c:pt>
                <c:pt idx="362">
                  <c:v>5</c:v>
                </c:pt>
                <c:pt idx="363">
                  <c:v>6</c:v>
                </c:pt>
                <c:pt idx="364">
                  <c:v>6</c:v>
                </c:pt>
                <c:pt idx="365">
                  <c:v>7</c:v>
                </c:pt>
                <c:pt idx="366">
                  <c:v>9</c:v>
                </c:pt>
                <c:pt idx="367">
                  <c:v>9</c:v>
                </c:pt>
                <c:pt idx="368">
                  <c:v>8</c:v>
                </c:pt>
                <c:pt idx="369">
                  <c:v>8</c:v>
                </c:pt>
                <c:pt idx="370">
                  <c:v>8</c:v>
                </c:pt>
                <c:pt idx="371">
                  <c:v>9</c:v>
                </c:pt>
                <c:pt idx="372">
                  <c:v>9</c:v>
                </c:pt>
                <c:pt idx="373">
                  <c:v>6</c:v>
                </c:pt>
                <c:pt idx="374">
                  <c:v>10</c:v>
                </c:pt>
                <c:pt idx="375">
                  <c:v>9</c:v>
                </c:pt>
                <c:pt idx="376">
                  <c:v>11</c:v>
                </c:pt>
                <c:pt idx="377">
                  <c:v>10</c:v>
                </c:pt>
                <c:pt idx="378">
                  <c:v>9</c:v>
                </c:pt>
                <c:pt idx="379">
                  <c:v>9</c:v>
                </c:pt>
                <c:pt idx="380">
                  <c:v>11</c:v>
                </c:pt>
                <c:pt idx="381">
                  <c:v>11</c:v>
                </c:pt>
                <c:pt idx="382">
                  <c:v>12</c:v>
                </c:pt>
                <c:pt idx="383">
                  <c:v>10</c:v>
                </c:pt>
                <c:pt idx="384">
                  <c:v>12</c:v>
                </c:pt>
                <c:pt idx="385">
                  <c:v>8</c:v>
                </c:pt>
                <c:pt idx="386">
                  <c:v>13</c:v>
                </c:pt>
                <c:pt idx="387">
                  <c:v>10</c:v>
                </c:pt>
                <c:pt idx="388">
                  <c:v>10</c:v>
                </c:pt>
                <c:pt idx="389">
                  <c:v>9</c:v>
                </c:pt>
                <c:pt idx="390">
                  <c:v>9</c:v>
                </c:pt>
                <c:pt idx="391">
                  <c:v>11</c:v>
                </c:pt>
                <c:pt idx="392">
                  <c:v>10</c:v>
                </c:pt>
                <c:pt idx="393">
                  <c:v>11</c:v>
                </c:pt>
                <c:pt idx="394">
                  <c:v>10</c:v>
                </c:pt>
                <c:pt idx="395">
                  <c:v>10</c:v>
                </c:pt>
                <c:pt idx="396">
                  <c:v>12</c:v>
                </c:pt>
                <c:pt idx="397">
                  <c:v>10</c:v>
                </c:pt>
                <c:pt idx="398">
                  <c:v>11</c:v>
                </c:pt>
                <c:pt idx="399">
                  <c:v>11</c:v>
                </c:pt>
                <c:pt idx="400">
                  <c:v>9</c:v>
                </c:pt>
                <c:pt idx="401">
                  <c:v>10</c:v>
                </c:pt>
                <c:pt idx="402">
                  <c:v>9</c:v>
                </c:pt>
                <c:pt idx="403">
                  <c:v>8</c:v>
                </c:pt>
                <c:pt idx="404">
                  <c:v>9</c:v>
                </c:pt>
                <c:pt idx="405">
                  <c:v>10</c:v>
                </c:pt>
                <c:pt idx="406">
                  <c:v>12</c:v>
                </c:pt>
                <c:pt idx="407">
                  <c:v>11</c:v>
                </c:pt>
                <c:pt idx="408">
                  <c:v>9</c:v>
                </c:pt>
                <c:pt idx="409">
                  <c:v>8</c:v>
                </c:pt>
                <c:pt idx="410">
                  <c:v>8</c:v>
                </c:pt>
                <c:pt idx="411">
                  <c:v>9</c:v>
                </c:pt>
                <c:pt idx="412">
                  <c:v>8</c:v>
                </c:pt>
                <c:pt idx="413">
                  <c:v>8</c:v>
                </c:pt>
                <c:pt idx="414">
                  <c:v>8</c:v>
                </c:pt>
                <c:pt idx="415">
                  <c:v>7</c:v>
                </c:pt>
                <c:pt idx="416">
                  <c:v>6</c:v>
                </c:pt>
                <c:pt idx="417">
                  <c:v>11</c:v>
                </c:pt>
                <c:pt idx="418">
                  <c:v>16</c:v>
                </c:pt>
                <c:pt idx="419">
                  <c:v>13</c:v>
                </c:pt>
                <c:pt idx="420">
                  <c:v>18</c:v>
                </c:pt>
                <c:pt idx="421">
                  <c:v>18</c:v>
                </c:pt>
                <c:pt idx="422">
                  <c:v>20</c:v>
                </c:pt>
                <c:pt idx="423">
                  <c:v>19</c:v>
                </c:pt>
                <c:pt idx="424">
                  <c:v>19</c:v>
                </c:pt>
                <c:pt idx="425">
                  <c:v>16</c:v>
                </c:pt>
                <c:pt idx="426">
                  <c:v>17</c:v>
                </c:pt>
                <c:pt idx="427">
                  <c:v>19</c:v>
                </c:pt>
                <c:pt idx="428">
                  <c:v>18</c:v>
                </c:pt>
                <c:pt idx="429">
                  <c:v>18</c:v>
                </c:pt>
                <c:pt idx="430">
                  <c:v>17</c:v>
                </c:pt>
                <c:pt idx="431">
                  <c:v>17</c:v>
                </c:pt>
                <c:pt idx="432">
                  <c:v>18</c:v>
                </c:pt>
                <c:pt idx="433">
                  <c:v>17</c:v>
                </c:pt>
                <c:pt idx="434">
                  <c:v>21</c:v>
                </c:pt>
                <c:pt idx="435">
                  <c:v>22</c:v>
                </c:pt>
                <c:pt idx="436">
                  <c:v>19</c:v>
                </c:pt>
                <c:pt idx="437">
                  <c:v>18</c:v>
                </c:pt>
                <c:pt idx="438">
                  <c:v>17</c:v>
                </c:pt>
                <c:pt idx="439">
                  <c:v>19</c:v>
                </c:pt>
                <c:pt idx="440">
                  <c:v>19</c:v>
                </c:pt>
                <c:pt idx="441">
                  <c:v>17</c:v>
                </c:pt>
                <c:pt idx="442">
                  <c:v>20</c:v>
                </c:pt>
                <c:pt idx="443">
                  <c:v>19</c:v>
                </c:pt>
                <c:pt idx="444">
                  <c:v>20</c:v>
                </c:pt>
                <c:pt idx="445">
                  <c:v>19</c:v>
                </c:pt>
                <c:pt idx="446">
                  <c:v>19</c:v>
                </c:pt>
                <c:pt idx="447">
                  <c:v>19</c:v>
                </c:pt>
                <c:pt idx="448">
                  <c:v>20</c:v>
                </c:pt>
                <c:pt idx="449">
                  <c:v>19</c:v>
                </c:pt>
                <c:pt idx="450">
                  <c:v>18</c:v>
                </c:pt>
                <c:pt idx="451">
                  <c:v>20</c:v>
                </c:pt>
                <c:pt idx="452">
                  <c:v>20</c:v>
                </c:pt>
                <c:pt idx="453">
                  <c:v>22</c:v>
                </c:pt>
                <c:pt idx="454">
                  <c:v>20</c:v>
                </c:pt>
                <c:pt idx="455">
                  <c:v>16</c:v>
                </c:pt>
                <c:pt idx="456">
                  <c:v>17</c:v>
                </c:pt>
                <c:pt idx="457">
                  <c:v>18</c:v>
                </c:pt>
                <c:pt idx="458">
                  <c:v>18</c:v>
                </c:pt>
                <c:pt idx="459">
                  <c:v>18</c:v>
                </c:pt>
                <c:pt idx="460">
                  <c:v>18</c:v>
                </c:pt>
                <c:pt idx="461">
                  <c:v>16</c:v>
                </c:pt>
                <c:pt idx="462">
                  <c:v>15</c:v>
                </c:pt>
                <c:pt idx="463">
                  <c:v>14</c:v>
                </c:pt>
                <c:pt idx="464">
                  <c:v>16</c:v>
                </c:pt>
                <c:pt idx="465">
                  <c:v>17</c:v>
                </c:pt>
                <c:pt idx="466">
                  <c:v>12</c:v>
                </c:pt>
                <c:pt idx="467">
                  <c:v>12</c:v>
                </c:pt>
                <c:pt idx="468">
                  <c:v>11</c:v>
                </c:pt>
                <c:pt idx="469">
                  <c:v>21</c:v>
                </c:pt>
                <c:pt idx="470">
                  <c:v>28</c:v>
                </c:pt>
                <c:pt idx="471">
                  <c:v>28</c:v>
                </c:pt>
                <c:pt idx="472">
                  <c:v>27</c:v>
                </c:pt>
                <c:pt idx="473">
                  <c:v>28</c:v>
                </c:pt>
                <c:pt idx="474">
                  <c:v>30</c:v>
                </c:pt>
                <c:pt idx="475">
                  <c:v>24</c:v>
                </c:pt>
                <c:pt idx="476">
                  <c:v>25</c:v>
                </c:pt>
                <c:pt idx="477">
                  <c:v>32</c:v>
                </c:pt>
                <c:pt idx="478">
                  <c:v>29</c:v>
                </c:pt>
                <c:pt idx="479">
                  <c:v>28</c:v>
                </c:pt>
                <c:pt idx="480">
                  <c:v>29</c:v>
                </c:pt>
                <c:pt idx="481">
                  <c:v>31</c:v>
                </c:pt>
                <c:pt idx="482">
                  <c:v>29</c:v>
                </c:pt>
                <c:pt idx="483">
                  <c:v>24</c:v>
                </c:pt>
                <c:pt idx="484">
                  <c:v>35</c:v>
                </c:pt>
                <c:pt idx="485">
                  <c:v>33</c:v>
                </c:pt>
                <c:pt idx="486">
                  <c:v>34</c:v>
                </c:pt>
                <c:pt idx="487">
                  <c:v>33</c:v>
                </c:pt>
                <c:pt idx="488">
                  <c:v>31</c:v>
                </c:pt>
                <c:pt idx="489">
                  <c:v>30</c:v>
                </c:pt>
                <c:pt idx="490">
                  <c:v>29</c:v>
                </c:pt>
                <c:pt idx="491">
                  <c:v>26</c:v>
                </c:pt>
                <c:pt idx="492">
                  <c:v>27</c:v>
                </c:pt>
                <c:pt idx="493">
                  <c:v>27</c:v>
                </c:pt>
                <c:pt idx="494">
                  <c:v>28</c:v>
                </c:pt>
                <c:pt idx="495">
                  <c:v>24</c:v>
                </c:pt>
                <c:pt idx="496">
                  <c:v>23</c:v>
                </c:pt>
                <c:pt idx="497">
                  <c:v>27</c:v>
                </c:pt>
                <c:pt idx="498">
                  <c:v>32</c:v>
                </c:pt>
              </c:numCache>
            </c:numRef>
          </c:val>
        </c:ser>
        <c:ser>
          <c:idx val="2"/>
          <c:order val="2"/>
          <c:tx>
            <c:strRef>
              <c:f>Sheet1!$E$1</c:f>
              <c:strCache>
                <c:ptCount val="1"/>
                <c:pt idx="0">
                  <c:v>Kale</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Sheet1!$E$2:$E$500</c:f>
              <c:numCache>
                <c:formatCode>General</c:formatCode>
                <c:ptCount val="499"/>
                <c:pt idx="0">
                  <c:v>0</c:v>
                </c:pt>
                <c:pt idx="1">
                  <c:v>7</c:v>
                </c:pt>
                <c:pt idx="2">
                  <c:v>0</c:v>
                </c:pt>
                <c:pt idx="3">
                  <c:v>0</c:v>
                </c:pt>
                <c:pt idx="4">
                  <c:v>0</c:v>
                </c:pt>
                <c:pt idx="5">
                  <c:v>0</c:v>
                </c:pt>
                <c:pt idx="6">
                  <c:v>0</c:v>
                </c:pt>
                <c:pt idx="7">
                  <c:v>0</c:v>
                </c:pt>
                <c:pt idx="8">
                  <c:v>8</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7</c:v>
                </c:pt>
                <c:pt idx="34">
                  <c:v>0</c:v>
                </c:pt>
                <c:pt idx="35">
                  <c:v>0</c:v>
                </c:pt>
                <c:pt idx="36">
                  <c:v>0</c:v>
                </c:pt>
                <c:pt idx="37">
                  <c:v>0</c:v>
                </c:pt>
                <c:pt idx="38">
                  <c:v>0</c:v>
                </c:pt>
                <c:pt idx="39">
                  <c:v>6</c:v>
                </c:pt>
                <c:pt idx="40">
                  <c:v>5</c:v>
                </c:pt>
                <c:pt idx="41">
                  <c:v>9</c:v>
                </c:pt>
                <c:pt idx="42">
                  <c:v>6</c:v>
                </c:pt>
                <c:pt idx="43">
                  <c:v>5</c:v>
                </c:pt>
                <c:pt idx="44">
                  <c:v>5</c:v>
                </c:pt>
                <c:pt idx="45">
                  <c:v>5</c:v>
                </c:pt>
                <c:pt idx="46">
                  <c:v>5</c:v>
                </c:pt>
                <c:pt idx="47">
                  <c:v>6</c:v>
                </c:pt>
                <c:pt idx="48">
                  <c:v>7</c:v>
                </c:pt>
                <c:pt idx="49">
                  <c:v>7</c:v>
                </c:pt>
                <c:pt idx="50">
                  <c:v>7</c:v>
                </c:pt>
                <c:pt idx="51">
                  <c:v>7</c:v>
                </c:pt>
                <c:pt idx="52">
                  <c:v>7</c:v>
                </c:pt>
                <c:pt idx="53">
                  <c:v>4</c:v>
                </c:pt>
                <c:pt idx="54">
                  <c:v>8</c:v>
                </c:pt>
                <c:pt idx="55">
                  <c:v>8</c:v>
                </c:pt>
                <c:pt idx="56">
                  <c:v>8</c:v>
                </c:pt>
                <c:pt idx="57">
                  <c:v>8</c:v>
                </c:pt>
                <c:pt idx="58">
                  <c:v>7</c:v>
                </c:pt>
                <c:pt idx="59">
                  <c:v>9</c:v>
                </c:pt>
                <c:pt idx="60">
                  <c:v>5</c:v>
                </c:pt>
                <c:pt idx="61">
                  <c:v>6</c:v>
                </c:pt>
                <c:pt idx="62">
                  <c:v>11</c:v>
                </c:pt>
                <c:pt idx="63">
                  <c:v>5</c:v>
                </c:pt>
                <c:pt idx="64">
                  <c:v>5</c:v>
                </c:pt>
                <c:pt idx="65">
                  <c:v>5</c:v>
                </c:pt>
                <c:pt idx="66">
                  <c:v>5</c:v>
                </c:pt>
                <c:pt idx="67">
                  <c:v>5</c:v>
                </c:pt>
                <c:pt idx="68">
                  <c:v>5</c:v>
                </c:pt>
                <c:pt idx="69">
                  <c:v>5</c:v>
                </c:pt>
                <c:pt idx="70">
                  <c:v>5</c:v>
                </c:pt>
                <c:pt idx="71">
                  <c:v>5</c:v>
                </c:pt>
                <c:pt idx="72">
                  <c:v>5</c:v>
                </c:pt>
                <c:pt idx="73">
                  <c:v>5</c:v>
                </c:pt>
                <c:pt idx="74">
                  <c:v>5</c:v>
                </c:pt>
                <c:pt idx="75">
                  <c:v>5</c:v>
                </c:pt>
                <c:pt idx="76">
                  <c:v>5</c:v>
                </c:pt>
                <c:pt idx="77">
                  <c:v>5</c:v>
                </c:pt>
                <c:pt idx="78">
                  <c:v>6</c:v>
                </c:pt>
                <c:pt idx="79">
                  <c:v>6</c:v>
                </c:pt>
                <c:pt idx="80">
                  <c:v>5</c:v>
                </c:pt>
                <c:pt idx="81">
                  <c:v>5</c:v>
                </c:pt>
                <c:pt idx="82">
                  <c:v>5</c:v>
                </c:pt>
                <c:pt idx="83">
                  <c:v>5</c:v>
                </c:pt>
                <c:pt idx="84">
                  <c:v>4</c:v>
                </c:pt>
                <c:pt idx="85">
                  <c:v>4</c:v>
                </c:pt>
                <c:pt idx="86">
                  <c:v>6</c:v>
                </c:pt>
                <c:pt idx="87">
                  <c:v>7</c:v>
                </c:pt>
                <c:pt idx="88">
                  <c:v>6</c:v>
                </c:pt>
                <c:pt idx="89">
                  <c:v>6</c:v>
                </c:pt>
                <c:pt idx="90">
                  <c:v>5</c:v>
                </c:pt>
                <c:pt idx="91">
                  <c:v>6</c:v>
                </c:pt>
                <c:pt idx="92">
                  <c:v>9</c:v>
                </c:pt>
                <c:pt idx="93">
                  <c:v>7</c:v>
                </c:pt>
                <c:pt idx="94">
                  <c:v>6</c:v>
                </c:pt>
                <c:pt idx="95">
                  <c:v>6</c:v>
                </c:pt>
                <c:pt idx="96">
                  <c:v>8</c:v>
                </c:pt>
                <c:pt idx="97">
                  <c:v>7</c:v>
                </c:pt>
                <c:pt idx="98">
                  <c:v>6</c:v>
                </c:pt>
                <c:pt idx="99">
                  <c:v>6</c:v>
                </c:pt>
                <c:pt idx="100">
                  <c:v>8</c:v>
                </c:pt>
                <c:pt idx="101">
                  <c:v>5</c:v>
                </c:pt>
                <c:pt idx="102">
                  <c:v>7</c:v>
                </c:pt>
                <c:pt idx="103">
                  <c:v>6</c:v>
                </c:pt>
                <c:pt idx="104">
                  <c:v>5</c:v>
                </c:pt>
                <c:pt idx="105">
                  <c:v>9</c:v>
                </c:pt>
                <c:pt idx="106">
                  <c:v>7</c:v>
                </c:pt>
                <c:pt idx="107">
                  <c:v>8</c:v>
                </c:pt>
                <c:pt idx="108">
                  <c:v>9</c:v>
                </c:pt>
                <c:pt idx="109">
                  <c:v>8</c:v>
                </c:pt>
                <c:pt idx="110">
                  <c:v>6</c:v>
                </c:pt>
                <c:pt idx="111">
                  <c:v>9</c:v>
                </c:pt>
                <c:pt idx="112">
                  <c:v>5</c:v>
                </c:pt>
                <c:pt idx="113">
                  <c:v>7</c:v>
                </c:pt>
                <c:pt idx="114">
                  <c:v>6</c:v>
                </c:pt>
                <c:pt idx="115">
                  <c:v>8</c:v>
                </c:pt>
                <c:pt idx="116">
                  <c:v>6</c:v>
                </c:pt>
                <c:pt idx="117">
                  <c:v>5</c:v>
                </c:pt>
                <c:pt idx="118">
                  <c:v>6</c:v>
                </c:pt>
                <c:pt idx="119">
                  <c:v>5</c:v>
                </c:pt>
                <c:pt idx="120">
                  <c:v>4</c:v>
                </c:pt>
                <c:pt idx="121">
                  <c:v>4</c:v>
                </c:pt>
                <c:pt idx="122">
                  <c:v>4</c:v>
                </c:pt>
                <c:pt idx="123">
                  <c:v>3</c:v>
                </c:pt>
                <c:pt idx="124">
                  <c:v>4</c:v>
                </c:pt>
                <c:pt idx="125">
                  <c:v>4</c:v>
                </c:pt>
                <c:pt idx="126">
                  <c:v>4</c:v>
                </c:pt>
                <c:pt idx="127">
                  <c:v>4</c:v>
                </c:pt>
                <c:pt idx="128">
                  <c:v>3</c:v>
                </c:pt>
                <c:pt idx="129">
                  <c:v>6</c:v>
                </c:pt>
                <c:pt idx="130">
                  <c:v>5</c:v>
                </c:pt>
                <c:pt idx="131">
                  <c:v>5</c:v>
                </c:pt>
                <c:pt idx="132">
                  <c:v>5</c:v>
                </c:pt>
                <c:pt idx="133">
                  <c:v>5</c:v>
                </c:pt>
                <c:pt idx="134">
                  <c:v>3</c:v>
                </c:pt>
                <c:pt idx="135">
                  <c:v>3</c:v>
                </c:pt>
                <c:pt idx="136">
                  <c:v>5</c:v>
                </c:pt>
                <c:pt idx="137">
                  <c:v>6</c:v>
                </c:pt>
                <c:pt idx="138">
                  <c:v>3</c:v>
                </c:pt>
                <c:pt idx="139">
                  <c:v>5</c:v>
                </c:pt>
                <c:pt idx="140">
                  <c:v>4</c:v>
                </c:pt>
                <c:pt idx="141">
                  <c:v>5</c:v>
                </c:pt>
                <c:pt idx="142">
                  <c:v>7</c:v>
                </c:pt>
                <c:pt idx="143">
                  <c:v>7</c:v>
                </c:pt>
                <c:pt idx="144">
                  <c:v>11</c:v>
                </c:pt>
                <c:pt idx="145">
                  <c:v>10</c:v>
                </c:pt>
                <c:pt idx="146">
                  <c:v>6</c:v>
                </c:pt>
                <c:pt idx="147">
                  <c:v>10</c:v>
                </c:pt>
                <c:pt idx="148">
                  <c:v>6</c:v>
                </c:pt>
                <c:pt idx="149">
                  <c:v>10</c:v>
                </c:pt>
                <c:pt idx="150">
                  <c:v>6</c:v>
                </c:pt>
                <c:pt idx="151">
                  <c:v>8</c:v>
                </c:pt>
                <c:pt idx="152">
                  <c:v>5</c:v>
                </c:pt>
                <c:pt idx="153">
                  <c:v>7</c:v>
                </c:pt>
                <c:pt idx="154">
                  <c:v>3</c:v>
                </c:pt>
                <c:pt idx="155">
                  <c:v>6</c:v>
                </c:pt>
                <c:pt idx="156">
                  <c:v>4</c:v>
                </c:pt>
                <c:pt idx="157">
                  <c:v>6</c:v>
                </c:pt>
                <c:pt idx="158">
                  <c:v>6</c:v>
                </c:pt>
                <c:pt idx="159">
                  <c:v>6</c:v>
                </c:pt>
                <c:pt idx="160">
                  <c:v>7</c:v>
                </c:pt>
                <c:pt idx="161">
                  <c:v>7</c:v>
                </c:pt>
                <c:pt idx="162">
                  <c:v>7</c:v>
                </c:pt>
                <c:pt idx="163">
                  <c:v>6</c:v>
                </c:pt>
                <c:pt idx="164">
                  <c:v>6</c:v>
                </c:pt>
                <c:pt idx="165">
                  <c:v>5</c:v>
                </c:pt>
                <c:pt idx="166">
                  <c:v>5</c:v>
                </c:pt>
                <c:pt idx="167">
                  <c:v>5</c:v>
                </c:pt>
                <c:pt idx="168">
                  <c:v>3</c:v>
                </c:pt>
                <c:pt idx="169">
                  <c:v>6</c:v>
                </c:pt>
                <c:pt idx="170">
                  <c:v>6</c:v>
                </c:pt>
                <c:pt idx="171">
                  <c:v>6</c:v>
                </c:pt>
                <c:pt idx="172">
                  <c:v>5</c:v>
                </c:pt>
                <c:pt idx="173">
                  <c:v>3</c:v>
                </c:pt>
                <c:pt idx="174">
                  <c:v>5</c:v>
                </c:pt>
                <c:pt idx="175">
                  <c:v>5</c:v>
                </c:pt>
                <c:pt idx="176">
                  <c:v>5</c:v>
                </c:pt>
                <c:pt idx="177">
                  <c:v>5</c:v>
                </c:pt>
                <c:pt idx="178">
                  <c:v>3</c:v>
                </c:pt>
                <c:pt idx="179">
                  <c:v>5</c:v>
                </c:pt>
                <c:pt idx="180">
                  <c:v>5</c:v>
                </c:pt>
                <c:pt idx="181">
                  <c:v>4</c:v>
                </c:pt>
                <c:pt idx="182">
                  <c:v>3</c:v>
                </c:pt>
                <c:pt idx="183">
                  <c:v>3</c:v>
                </c:pt>
                <c:pt idx="184">
                  <c:v>4</c:v>
                </c:pt>
                <c:pt idx="185">
                  <c:v>5</c:v>
                </c:pt>
                <c:pt idx="186">
                  <c:v>5</c:v>
                </c:pt>
                <c:pt idx="187">
                  <c:v>5</c:v>
                </c:pt>
                <c:pt idx="188">
                  <c:v>5</c:v>
                </c:pt>
                <c:pt idx="189">
                  <c:v>5</c:v>
                </c:pt>
                <c:pt idx="190">
                  <c:v>3</c:v>
                </c:pt>
                <c:pt idx="191">
                  <c:v>6</c:v>
                </c:pt>
                <c:pt idx="192">
                  <c:v>5</c:v>
                </c:pt>
                <c:pt idx="193">
                  <c:v>7</c:v>
                </c:pt>
                <c:pt idx="194">
                  <c:v>6</c:v>
                </c:pt>
                <c:pt idx="195">
                  <c:v>6</c:v>
                </c:pt>
                <c:pt idx="196">
                  <c:v>6</c:v>
                </c:pt>
                <c:pt idx="197">
                  <c:v>6</c:v>
                </c:pt>
                <c:pt idx="198">
                  <c:v>8</c:v>
                </c:pt>
                <c:pt idx="199">
                  <c:v>6</c:v>
                </c:pt>
                <c:pt idx="200">
                  <c:v>6</c:v>
                </c:pt>
                <c:pt idx="201">
                  <c:v>7</c:v>
                </c:pt>
                <c:pt idx="202">
                  <c:v>9</c:v>
                </c:pt>
                <c:pt idx="203">
                  <c:v>7</c:v>
                </c:pt>
                <c:pt idx="204">
                  <c:v>6</c:v>
                </c:pt>
                <c:pt idx="205">
                  <c:v>6</c:v>
                </c:pt>
                <c:pt idx="206">
                  <c:v>7</c:v>
                </c:pt>
                <c:pt idx="207">
                  <c:v>5</c:v>
                </c:pt>
                <c:pt idx="208">
                  <c:v>4</c:v>
                </c:pt>
                <c:pt idx="209">
                  <c:v>8</c:v>
                </c:pt>
                <c:pt idx="210">
                  <c:v>6</c:v>
                </c:pt>
                <c:pt idx="211">
                  <c:v>9</c:v>
                </c:pt>
                <c:pt idx="212">
                  <c:v>6</c:v>
                </c:pt>
                <c:pt idx="213">
                  <c:v>5</c:v>
                </c:pt>
                <c:pt idx="214">
                  <c:v>6</c:v>
                </c:pt>
                <c:pt idx="215">
                  <c:v>7</c:v>
                </c:pt>
                <c:pt idx="216">
                  <c:v>8</c:v>
                </c:pt>
                <c:pt idx="217">
                  <c:v>6</c:v>
                </c:pt>
                <c:pt idx="218">
                  <c:v>7</c:v>
                </c:pt>
                <c:pt idx="219">
                  <c:v>5</c:v>
                </c:pt>
                <c:pt idx="220">
                  <c:v>5</c:v>
                </c:pt>
                <c:pt idx="221">
                  <c:v>5</c:v>
                </c:pt>
                <c:pt idx="222">
                  <c:v>4</c:v>
                </c:pt>
                <c:pt idx="223">
                  <c:v>6</c:v>
                </c:pt>
                <c:pt idx="224">
                  <c:v>6</c:v>
                </c:pt>
                <c:pt idx="225">
                  <c:v>8</c:v>
                </c:pt>
                <c:pt idx="226">
                  <c:v>7</c:v>
                </c:pt>
                <c:pt idx="227">
                  <c:v>6</c:v>
                </c:pt>
                <c:pt idx="228">
                  <c:v>4</c:v>
                </c:pt>
                <c:pt idx="229">
                  <c:v>6</c:v>
                </c:pt>
                <c:pt idx="230">
                  <c:v>5</c:v>
                </c:pt>
                <c:pt idx="231">
                  <c:v>4</c:v>
                </c:pt>
                <c:pt idx="232">
                  <c:v>5</c:v>
                </c:pt>
                <c:pt idx="233">
                  <c:v>3</c:v>
                </c:pt>
                <c:pt idx="234">
                  <c:v>7</c:v>
                </c:pt>
                <c:pt idx="235">
                  <c:v>5</c:v>
                </c:pt>
                <c:pt idx="236">
                  <c:v>4</c:v>
                </c:pt>
                <c:pt idx="237">
                  <c:v>8</c:v>
                </c:pt>
                <c:pt idx="238">
                  <c:v>7</c:v>
                </c:pt>
                <c:pt idx="239">
                  <c:v>7</c:v>
                </c:pt>
                <c:pt idx="240">
                  <c:v>6</c:v>
                </c:pt>
                <c:pt idx="241">
                  <c:v>8</c:v>
                </c:pt>
                <c:pt idx="242">
                  <c:v>6</c:v>
                </c:pt>
                <c:pt idx="243">
                  <c:v>6</c:v>
                </c:pt>
                <c:pt idx="244">
                  <c:v>8</c:v>
                </c:pt>
                <c:pt idx="245">
                  <c:v>5</c:v>
                </c:pt>
                <c:pt idx="246">
                  <c:v>7</c:v>
                </c:pt>
                <c:pt idx="247">
                  <c:v>6</c:v>
                </c:pt>
                <c:pt idx="248">
                  <c:v>8</c:v>
                </c:pt>
                <c:pt idx="249">
                  <c:v>8</c:v>
                </c:pt>
                <c:pt idx="250">
                  <c:v>8</c:v>
                </c:pt>
                <c:pt idx="251">
                  <c:v>7</c:v>
                </c:pt>
                <c:pt idx="252">
                  <c:v>9</c:v>
                </c:pt>
                <c:pt idx="253">
                  <c:v>8</c:v>
                </c:pt>
                <c:pt idx="254">
                  <c:v>8</c:v>
                </c:pt>
                <c:pt idx="255">
                  <c:v>8</c:v>
                </c:pt>
                <c:pt idx="256">
                  <c:v>9</c:v>
                </c:pt>
                <c:pt idx="257">
                  <c:v>8</c:v>
                </c:pt>
                <c:pt idx="258">
                  <c:v>6</c:v>
                </c:pt>
                <c:pt idx="259">
                  <c:v>7</c:v>
                </c:pt>
                <c:pt idx="260">
                  <c:v>6</c:v>
                </c:pt>
                <c:pt idx="261">
                  <c:v>10</c:v>
                </c:pt>
                <c:pt idx="262">
                  <c:v>12</c:v>
                </c:pt>
                <c:pt idx="263">
                  <c:v>10</c:v>
                </c:pt>
                <c:pt idx="264">
                  <c:v>10</c:v>
                </c:pt>
                <c:pt idx="265">
                  <c:v>9</c:v>
                </c:pt>
                <c:pt idx="266">
                  <c:v>9</c:v>
                </c:pt>
                <c:pt idx="267">
                  <c:v>8</c:v>
                </c:pt>
                <c:pt idx="268">
                  <c:v>10</c:v>
                </c:pt>
                <c:pt idx="269">
                  <c:v>10</c:v>
                </c:pt>
                <c:pt idx="270">
                  <c:v>9</c:v>
                </c:pt>
                <c:pt idx="271">
                  <c:v>7</c:v>
                </c:pt>
                <c:pt idx="272">
                  <c:v>8</c:v>
                </c:pt>
                <c:pt idx="273">
                  <c:v>7</c:v>
                </c:pt>
                <c:pt idx="274">
                  <c:v>8</c:v>
                </c:pt>
                <c:pt idx="275">
                  <c:v>10</c:v>
                </c:pt>
                <c:pt idx="276">
                  <c:v>7</c:v>
                </c:pt>
                <c:pt idx="277">
                  <c:v>8</c:v>
                </c:pt>
                <c:pt idx="278">
                  <c:v>8</c:v>
                </c:pt>
                <c:pt idx="279">
                  <c:v>6</c:v>
                </c:pt>
                <c:pt idx="280">
                  <c:v>6</c:v>
                </c:pt>
                <c:pt idx="281">
                  <c:v>6</c:v>
                </c:pt>
                <c:pt idx="282">
                  <c:v>9</c:v>
                </c:pt>
                <c:pt idx="283">
                  <c:v>8</c:v>
                </c:pt>
                <c:pt idx="284">
                  <c:v>8</c:v>
                </c:pt>
                <c:pt idx="285">
                  <c:v>8</c:v>
                </c:pt>
                <c:pt idx="286">
                  <c:v>9</c:v>
                </c:pt>
                <c:pt idx="287">
                  <c:v>8</c:v>
                </c:pt>
                <c:pt idx="288">
                  <c:v>9</c:v>
                </c:pt>
                <c:pt idx="289">
                  <c:v>5</c:v>
                </c:pt>
                <c:pt idx="290">
                  <c:v>10</c:v>
                </c:pt>
                <c:pt idx="291">
                  <c:v>8</c:v>
                </c:pt>
                <c:pt idx="292">
                  <c:v>5</c:v>
                </c:pt>
                <c:pt idx="293">
                  <c:v>8</c:v>
                </c:pt>
                <c:pt idx="294">
                  <c:v>7</c:v>
                </c:pt>
                <c:pt idx="295">
                  <c:v>7</c:v>
                </c:pt>
                <c:pt idx="296">
                  <c:v>11</c:v>
                </c:pt>
                <c:pt idx="297">
                  <c:v>10</c:v>
                </c:pt>
                <c:pt idx="298">
                  <c:v>9</c:v>
                </c:pt>
                <c:pt idx="299">
                  <c:v>9</c:v>
                </c:pt>
                <c:pt idx="300">
                  <c:v>12</c:v>
                </c:pt>
                <c:pt idx="301">
                  <c:v>10</c:v>
                </c:pt>
                <c:pt idx="302">
                  <c:v>9</c:v>
                </c:pt>
                <c:pt idx="303">
                  <c:v>12</c:v>
                </c:pt>
                <c:pt idx="304">
                  <c:v>13</c:v>
                </c:pt>
                <c:pt idx="305">
                  <c:v>11</c:v>
                </c:pt>
                <c:pt idx="306">
                  <c:v>13</c:v>
                </c:pt>
                <c:pt idx="307">
                  <c:v>17</c:v>
                </c:pt>
                <c:pt idx="308">
                  <c:v>12</c:v>
                </c:pt>
                <c:pt idx="309">
                  <c:v>11</c:v>
                </c:pt>
                <c:pt idx="310">
                  <c:v>10</c:v>
                </c:pt>
                <c:pt idx="311">
                  <c:v>11</c:v>
                </c:pt>
                <c:pt idx="312">
                  <c:v>9</c:v>
                </c:pt>
                <c:pt idx="313">
                  <c:v>12</c:v>
                </c:pt>
                <c:pt idx="314">
                  <c:v>11</c:v>
                </c:pt>
                <c:pt idx="315">
                  <c:v>12</c:v>
                </c:pt>
                <c:pt idx="316">
                  <c:v>14</c:v>
                </c:pt>
                <c:pt idx="317">
                  <c:v>15</c:v>
                </c:pt>
                <c:pt idx="318">
                  <c:v>17</c:v>
                </c:pt>
                <c:pt idx="319">
                  <c:v>15</c:v>
                </c:pt>
                <c:pt idx="320">
                  <c:v>16</c:v>
                </c:pt>
                <c:pt idx="321">
                  <c:v>14</c:v>
                </c:pt>
                <c:pt idx="322">
                  <c:v>13</c:v>
                </c:pt>
                <c:pt idx="323">
                  <c:v>16</c:v>
                </c:pt>
                <c:pt idx="324">
                  <c:v>12</c:v>
                </c:pt>
                <c:pt idx="325">
                  <c:v>12</c:v>
                </c:pt>
                <c:pt idx="326">
                  <c:v>12</c:v>
                </c:pt>
                <c:pt idx="327">
                  <c:v>10</c:v>
                </c:pt>
                <c:pt idx="328">
                  <c:v>11</c:v>
                </c:pt>
                <c:pt idx="329">
                  <c:v>14</c:v>
                </c:pt>
                <c:pt idx="330">
                  <c:v>11</c:v>
                </c:pt>
                <c:pt idx="331">
                  <c:v>13</c:v>
                </c:pt>
                <c:pt idx="332">
                  <c:v>11</c:v>
                </c:pt>
                <c:pt idx="333">
                  <c:v>9</c:v>
                </c:pt>
                <c:pt idx="334">
                  <c:v>10</c:v>
                </c:pt>
                <c:pt idx="335">
                  <c:v>11</c:v>
                </c:pt>
                <c:pt idx="336">
                  <c:v>8</c:v>
                </c:pt>
                <c:pt idx="337">
                  <c:v>11</c:v>
                </c:pt>
                <c:pt idx="338">
                  <c:v>10</c:v>
                </c:pt>
                <c:pt idx="339">
                  <c:v>8</c:v>
                </c:pt>
                <c:pt idx="340">
                  <c:v>9</c:v>
                </c:pt>
                <c:pt idx="341">
                  <c:v>11</c:v>
                </c:pt>
                <c:pt idx="342">
                  <c:v>8</c:v>
                </c:pt>
                <c:pt idx="343">
                  <c:v>10</c:v>
                </c:pt>
                <c:pt idx="344">
                  <c:v>11</c:v>
                </c:pt>
                <c:pt idx="345">
                  <c:v>11</c:v>
                </c:pt>
                <c:pt idx="346">
                  <c:v>12</c:v>
                </c:pt>
                <c:pt idx="347">
                  <c:v>11</c:v>
                </c:pt>
                <c:pt idx="348">
                  <c:v>14</c:v>
                </c:pt>
                <c:pt idx="349">
                  <c:v>12</c:v>
                </c:pt>
                <c:pt idx="350">
                  <c:v>15</c:v>
                </c:pt>
                <c:pt idx="351">
                  <c:v>14</c:v>
                </c:pt>
                <c:pt idx="352">
                  <c:v>17</c:v>
                </c:pt>
                <c:pt idx="353">
                  <c:v>16</c:v>
                </c:pt>
                <c:pt idx="354">
                  <c:v>16</c:v>
                </c:pt>
                <c:pt idx="355">
                  <c:v>18</c:v>
                </c:pt>
                <c:pt idx="356">
                  <c:v>16</c:v>
                </c:pt>
                <c:pt idx="357">
                  <c:v>17</c:v>
                </c:pt>
                <c:pt idx="358">
                  <c:v>16</c:v>
                </c:pt>
                <c:pt idx="359">
                  <c:v>16</c:v>
                </c:pt>
                <c:pt idx="360">
                  <c:v>16</c:v>
                </c:pt>
                <c:pt idx="361">
                  <c:v>15</c:v>
                </c:pt>
                <c:pt idx="362">
                  <c:v>16</c:v>
                </c:pt>
                <c:pt idx="363">
                  <c:v>13</c:v>
                </c:pt>
                <c:pt idx="364">
                  <c:v>14</c:v>
                </c:pt>
                <c:pt idx="365">
                  <c:v>18</c:v>
                </c:pt>
                <c:pt idx="366">
                  <c:v>23</c:v>
                </c:pt>
                <c:pt idx="367">
                  <c:v>21</c:v>
                </c:pt>
                <c:pt idx="368">
                  <c:v>17</c:v>
                </c:pt>
                <c:pt idx="369">
                  <c:v>17</c:v>
                </c:pt>
                <c:pt idx="370">
                  <c:v>18</c:v>
                </c:pt>
                <c:pt idx="371">
                  <c:v>16</c:v>
                </c:pt>
                <c:pt idx="372">
                  <c:v>17</c:v>
                </c:pt>
                <c:pt idx="373">
                  <c:v>19</c:v>
                </c:pt>
                <c:pt idx="374">
                  <c:v>17</c:v>
                </c:pt>
                <c:pt idx="375">
                  <c:v>16</c:v>
                </c:pt>
                <c:pt idx="376">
                  <c:v>15</c:v>
                </c:pt>
                <c:pt idx="377">
                  <c:v>16</c:v>
                </c:pt>
                <c:pt idx="378">
                  <c:v>12</c:v>
                </c:pt>
                <c:pt idx="379">
                  <c:v>14</c:v>
                </c:pt>
                <c:pt idx="380">
                  <c:v>15</c:v>
                </c:pt>
                <c:pt idx="381">
                  <c:v>16</c:v>
                </c:pt>
                <c:pt idx="382">
                  <c:v>19</c:v>
                </c:pt>
                <c:pt idx="383">
                  <c:v>13</c:v>
                </c:pt>
                <c:pt idx="384">
                  <c:v>14</c:v>
                </c:pt>
                <c:pt idx="385">
                  <c:v>13</c:v>
                </c:pt>
                <c:pt idx="386">
                  <c:v>13</c:v>
                </c:pt>
                <c:pt idx="387">
                  <c:v>12</c:v>
                </c:pt>
                <c:pt idx="388">
                  <c:v>15</c:v>
                </c:pt>
                <c:pt idx="389">
                  <c:v>15</c:v>
                </c:pt>
                <c:pt idx="390">
                  <c:v>15</c:v>
                </c:pt>
                <c:pt idx="391">
                  <c:v>18</c:v>
                </c:pt>
                <c:pt idx="392">
                  <c:v>20</c:v>
                </c:pt>
                <c:pt idx="393">
                  <c:v>26</c:v>
                </c:pt>
                <c:pt idx="394">
                  <c:v>21</c:v>
                </c:pt>
                <c:pt idx="395">
                  <c:v>25</c:v>
                </c:pt>
                <c:pt idx="396">
                  <c:v>21</c:v>
                </c:pt>
                <c:pt idx="397">
                  <c:v>19</c:v>
                </c:pt>
                <c:pt idx="398">
                  <c:v>21</c:v>
                </c:pt>
                <c:pt idx="399">
                  <c:v>21</c:v>
                </c:pt>
                <c:pt idx="400">
                  <c:v>21</c:v>
                </c:pt>
                <c:pt idx="401">
                  <c:v>22</c:v>
                </c:pt>
                <c:pt idx="402">
                  <c:v>24</c:v>
                </c:pt>
                <c:pt idx="403">
                  <c:v>25</c:v>
                </c:pt>
                <c:pt idx="404">
                  <c:v>23</c:v>
                </c:pt>
                <c:pt idx="405">
                  <c:v>29</c:v>
                </c:pt>
                <c:pt idx="406">
                  <c:v>26</c:v>
                </c:pt>
                <c:pt idx="407">
                  <c:v>29</c:v>
                </c:pt>
                <c:pt idx="408">
                  <c:v>29</c:v>
                </c:pt>
                <c:pt idx="409">
                  <c:v>29</c:v>
                </c:pt>
                <c:pt idx="410">
                  <c:v>30</c:v>
                </c:pt>
                <c:pt idx="411">
                  <c:v>27</c:v>
                </c:pt>
                <c:pt idx="412">
                  <c:v>26</c:v>
                </c:pt>
                <c:pt idx="413">
                  <c:v>26</c:v>
                </c:pt>
                <c:pt idx="414">
                  <c:v>22</c:v>
                </c:pt>
                <c:pt idx="415">
                  <c:v>19</c:v>
                </c:pt>
                <c:pt idx="416">
                  <c:v>19</c:v>
                </c:pt>
                <c:pt idx="417">
                  <c:v>36</c:v>
                </c:pt>
                <c:pt idx="418">
                  <c:v>49</c:v>
                </c:pt>
                <c:pt idx="419">
                  <c:v>46</c:v>
                </c:pt>
                <c:pt idx="420">
                  <c:v>45</c:v>
                </c:pt>
                <c:pt idx="421">
                  <c:v>46</c:v>
                </c:pt>
                <c:pt idx="422">
                  <c:v>40</c:v>
                </c:pt>
                <c:pt idx="423">
                  <c:v>37</c:v>
                </c:pt>
                <c:pt idx="424">
                  <c:v>37</c:v>
                </c:pt>
                <c:pt idx="425">
                  <c:v>39</c:v>
                </c:pt>
                <c:pt idx="426">
                  <c:v>37</c:v>
                </c:pt>
                <c:pt idx="427">
                  <c:v>38</c:v>
                </c:pt>
                <c:pt idx="428">
                  <c:v>37</c:v>
                </c:pt>
                <c:pt idx="429">
                  <c:v>34</c:v>
                </c:pt>
                <c:pt idx="430">
                  <c:v>41</c:v>
                </c:pt>
                <c:pt idx="431">
                  <c:v>36</c:v>
                </c:pt>
                <c:pt idx="432">
                  <c:v>30</c:v>
                </c:pt>
                <c:pt idx="433">
                  <c:v>37</c:v>
                </c:pt>
                <c:pt idx="434">
                  <c:v>41</c:v>
                </c:pt>
                <c:pt idx="435">
                  <c:v>33</c:v>
                </c:pt>
                <c:pt idx="436">
                  <c:v>33</c:v>
                </c:pt>
                <c:pt idx="437">
                  <c:v>27</c:v>
                </c:pt>
                <c:pt idx="438">
                  <c:v>27</c:v>
                </c:pt>
                <c:pt idx="439">
                  <c:v>26</c:v>
                </c:pt>
                <c:pt idx="440">
                  <c:v>27</c:v>
                </c:pt>
                <c:pt idx="441">
                  <c:v>28</c:v>
                </c:pt>
                <c:pt idx="442">
                  <c:v>22</c:v>
                </c:pt>
                <c:pt idx="443">
                  <c:v>28</c:v>
                </c:pt>
                <c:pt idx="444">
                  <c:v>35</c:v>
                </c:pt>
                <c:pt idx="445">
                  <c:v>30</c:v>
                </c:pt>
                <c:pt idx="446">
                  <c:v>30</c:v>
                </c:pt>
                <c:pt idx="447">
                  <c:v>31</c:v>
                </c:pt>
                <c:pt idx="448">
                  <c:v>32</c:v>
                </c:pt>
                <c:pt idx="449">
                  <c:v>30</c:v>
                </c:pt>
                <c:pt idx="450">
                  <c:v>32</c:v>
                </c:pt>
                <c:pt idx="451">
                  <c:v>31</c:v>
                </c:pt>
                <c:pt idx="452">
                  <c:v>29</c:v>
                </c:pt>
                <c:pt idx="453">
                  <c:v>34</c:v>
                </c:pt>
                <c:pt idx="454">
                  <c:v>39</c:v>
                </c:pt>
                <c:pt idx="455">
                  <c:v>35</c:v>
                </c:pt>
                <c:pt idx="456">
                  <c:v>40</c:v>
                </c:pt>
                <c:pt idx="457">
                  <c:v>43</c:v>
                </c:pt>
                <c:pt idx="458">
                  <c:v>38</c:v>
                </c:pt>
                <c:pt idx="459">
                  <c:v>41</c:v>
                </c:pt>
                <c:pt idx="460">
                  <c:v>42</c:v>
                </c:pt>
                <c:pt idx="461">
                  <c:v>42</c:v>
                </c:pt>
                <c:pt idx="462">
                  <c:v>42</c:v>
                </c:pt>
                <c:pt idx="463">
                  <c:v>41</c:v>
                </c:pt>
                <c:pt idx="464">
                  <c:v>40</c:v>
                </c:pt>
                <c:pt idx="465">
                  <c:v>34</c:v>
                </c:pt>
                <c:pt idx="466">
                  <c:v>32</c:v>
                </c:pt>
                <c:pt idx="467">
                  <c:v>33</c:v>
                </c:pt>
                <c:pt idx="468">
                  <c:v>29</c:v>
                </c:pt>
                <c:pt idx="469">
                  <c:v>48</c:v>
                </c:pt>
                <c:pt idx="470">
                  <c:v>76</c:v>
                </c:pt>
                <c:pt idx="471">
                  <c:v>75</c:v>
                </c:pt>
                <c:pt idx="472">
                  <c:v>75</c:v>
                </c:pt>
                <c:pt idx="473">
                  <c:v>63</c:v>
                </c:pt>
                <c:pt idx="474">
                  <c:v>62</c:v>
                </c:pt>
                <c:pt idx="475">
                  <c:v>52</c:v>
                </c:pt>
                <c:pt idx="476">
                  <c:v>52</c:v>
                </c:pt>
                <c:pt idx="477">
                  <c:v>48</c:v>
                </c:pt>
                <c:pt idx="478">
                  <c:v>49</c:v>
                </c:pt>
                <c:pt idx="479">
                  <c:v>47</c:v>
                </c:pt>
                <c:pt idx="480">
                  <c:v>47</c:v>
                </c:pt>
                <c:pt idx="481">
                  <c:v>46</c:v>
                </c:pt>
                <c:pt idx="482">
                  <c:v>42</c:v>
                </c:pt>
                <c:pt idx="483">
                  <c:v>50</c:v>
                </c:pt>
                <c:pt idx="484">
                  <c:v>57</c:v>
                </c:pt>
                <c:pt idx="485">
                  <c:v>49</c:v>
                </c:pt>
                <c:pt idx="486">
                  <c:v>46</c:v>
                </c:pt>
                <c:pt idx="487">
                  <c:v>45</c:v>
                </c:pt>
                <c:pt idx="488">
                  <c:v>46</c:v>
                </c:pt>
                <c:pt idx="489">
                  <c:v>41</c:v>
                </c:pt>
                <c:pt idx="490">
                  <c:v>42</c:v>
                </c:pt>
                <c:pt idx="491">
                  <c:v>38</c:v>
                </c:pt>
                <c:pt idx="492">
                  <c:v>36</c:v>
                </c:pt>
                <c:pt idx="493">
                  <c:v>37</c:v>
                </c:pt>
                <c:pt idx="494">
                  <c:v>42</c:v>
                </c:pt>
                <c:pt idx="495">
                  <c:v>51</c:v>
                </c:pt>
                <c:pt idx="496">
                  <c:v>49</c:v>
                </c:pt>
                <c:pt idx="497">
                  <c:v>40</c:v>
                </c:pt>
                <c:pt idx="498">
                  <c:v>55</c:v>
                </c:pt>
              </c:numCache>
            </c:numRef>
          </c:val>
        </c:ser>
        <c:marker val="1"/>
        <c:axId val="51735936"/>
        <c:axId val="51754112"/>
      </c:lineChart>
      <c:catAx>
        <c:axId val="51735936"/>
        <c:scaling>
          <c:orientation val="minMax"/>
        </c:scaling>
        <c:delete val="0"/>
        <c:axPos val="b"/>
        <c:numFmt formatCode="General" sourceLinked="0"/>
        <c:majorTickMark val="none"/>
        <c:tickLblPos val="low"/>
        <c:spPr>
          <a:ln w="19050"/>
        </c:spPr>
        <c:txPr>
          <a:bodyPr rot="-5400000" vert="horz"/>
          <a:lstStyle/>
          <a:p>
            <a:pPr>
              <a:defRPr/>
            </a:pPr>
            <a:endParaRPr lang="en-US"/>
          </a:p>
        </c:txPr>
        <c:crossAx val="51754112"/>
        <c:crosses val="autoZero"/>
        <c:auto val="1"/>
        <c:lblAlgn val="ctr"/>
        <c:lblOffset val="100"/>
      </c:catAx>
      <c:valAx>
        <c:axId val="51754112"/>
        <c:scaling>
          <c:orientation val="minMax"/>
          <c:max val="100"/>
          <c:min val="0"/>
        </c:scaling>
        <c:delete val="0"/>
        <c:axPos val="l"/>
        <c:numFmt formatCode="General" sourceLinked="1"/>
        <c:majorTickMark val="none"/>
        <c:tickLblPos val="nextTo"/>
        <c:spPr>
          <a:ln w="19050"/>
        </c:spPr>
        <c:crossAx val="51735936"/>
        <c:crosses val="autoZero"/>
        <c:crossBetween val="between"/>
        <c:majorUnit val="20"/>
      </c:valAx>
    </c:plotArea>
    <c:legend>
      <c:legendPos val="r"/>
      <c:layout>
        <c:manualLayout>
          <c:xMode val="edge"/>
          <c:yMode val="edge"/>
          <c:x val="0.13090267320242546"/>
          <c:y val="0.13521814041702224"/>
          <c:w val="0.22245092819399159"/>
          <c:h val="0.26743089246548418"/>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41/_rels/chart5.xml.rels><?xml version="1.0" encoding="UTF-8" standalone="yes"?>
<Relationships xmlns="http://schemas.openxmlformats.org/package/2006/relationships"><Relationship Id="rId1" Type="http://schemas.openxmlformats.org/officeDocument/2006/relationships/package" Target="../../embeddings/slide_41/Microsoft_Office_Excel_Worksheet5.xlsx"/></Relationships>
</file>

<file path=ppt/charts/slide_41/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821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0"/>
              <c:spPr/>
              <c:txPr>
                <a:bodyPr/>
                <a:lstStyle/>
                <a:p>
                  <a:pPr>
                    <a:defRPr sz="1600" b="1">
                      <a:solidFill>
                        <a:schemeClr val="bg1"/>
                      </a:solidFill>
                    </a:defRPr>
                  </a:pPr>
                  <a:endParaRPr lang="en-US"/>
                </a:p>
              </c:txPr>
            </c:dLbl>
            <c:txPr>
              <a:bodyPr/>
              <a:lstStyle/>
              <a:p>
                <a:pPr>
                  <a:defRPr b="1">
                    <a:solidFill>
                      <a:schemeClr val="bg1"/>
                    </a:solidFill>
                  </a:defRPr>
                </a:pPr>
                <a:endParaRPr lang="en-US"/>
              </a:p>
            </c:txPr>
            <c:showVal val="1"/>
            <c:showCatName val="1"/>
            <c:showLeaderLines val="1"/>
          </c:dLbls>
          <c:cat>
            <c:strRef>
              <c:f>Sheet1!$A$2:$A$6</c:f>
              <c:strCache>
                <c:ptCount val="5"/>
                <c:pt idx="0">
                  <c:v>Gluten-free</c:v>
                </c:pt>
                <c:pt idx="1">
                  <c:v>Fat-free/Low-fat</c:v>
                </c:pt>
                <c:pt idx="2">
                  <c:v>Sugar-free</c:v>
                </c:pt>
                <c:pt idx="3">
                  <c:v>Dairy-free</c:v>
                </c:pt>
                <c:pt idx="4">
                  <c:v>Carb-free/Low-carb</c:v>
                </c:pt>
              </c:strCache>
            </c:strRef>
          </c:cat>
          <c:val>
            <c:numRef>
              <c:f>Sheet1!$B$2:$B$6</c:f>
              <c:numCache>
                <c:formatCode>0%</c:formatCode>
                <c:ptCount val="5"/>
                <c:pt idx="0">
                  <c:v>0.41000000000000031</c:v>
                </c:pt>
                <c:pt idx="1">
                  <c:v>0.17</c:v>
                </c:pt>
                <c:pt idx="2">
                  <c:v>0.11</c:v>
                </c:pt>
                <c:pt idx="3">
                  <c:v>9.0000000000000024E-2</c:v>
                </c:pt>
                <c:pt idx="4">
                  <c:v>0.23</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3/_rels/chart6.xml.rels><?xml version="1.0" encoding="UTF-8" standalone="yes"?>
<Relationships xmlns="http://schemas.openxmlformats.org/package/2006/relationships"><Relationship Id="rId1" Type="http://schemas.openxmlformats.org/officeDocument/2006/relationships/package" Target="../../embeddings/slide_43/Microsoft_Office_Excel_Worksheet6.xlsx"/></Relationships>
</file>

<file path=ppt/charts/slide_4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963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Pt>
            <c:idx val="5"/>
            <c:spPr>
              <a:solidFill>
                <a:schemeClr val="bg2">
                  <a:lumMod val="75000"/>
                </a:schemeClr>
              </a:solidFill>
              <a:ln w="63500">
                <a:noFill/>
              </a:ln>
            </c:spPr>
          </c:dPt>
          <c:dPt>
            <c:idx val="6"/>
            <c:spPr>
              <a:solidFill>
                <a:schemeClr val="tx2">
                  <a:lumMod val="75000"/>
                </a:schemeClr>
              </a:solidFill>
              <a:ln w="63500">
                <a:noFill/>
              </a:ln>
            </c:spPr>
          </c:dPt>
          <c:dLbls>
            <c:dLbl>
              <c:idx val="2"/>
              <c:layout>
                <c:manualLayout>
                  <c:x val="-1.3563516774261077E-2"/>
                  <c:y val="6.6302121015292564E-2"/>
                </c:manualLayout>
              </c:layout>
              <c:showVal val="1"/>
              <c:showCatName val="1"/>
            </c:dLbl>
            <c:txPr>
              <a:bodyPr/>
              <a:lstStyle/>
              <a:p>
                <a:pPr>
                  <a:defRPr sz="900" b="1">
                    <a:solidFill>
                      <a:schemeClr val="bg1"/>
                    </a:solidFill>
                  </a:defRPr>
                </a:pPr>
                <a:endParaRPr lang="en-US"/>
              </a:p>
            </c:txPr>
            <c:showVal val="1"/>
            <c:showCatName val="1"/>
            <c:showLeaderLines val="1"/>
          </c:dLbls>
          <c:cat>
            <c:strRef>
              <c:f>Sheet1!$A$2:$A$8</c:f>
              <c:strCache>
                <c:ptCount val="7"/>
                <c:pt idx="0">
                  <c:v>Body</c:v>
                </c:pt>
                <c:pt idx="1">
                  <c:v>Skin</c:v>
                </c:pt>
                <c:pt idx="2">
                  <c:v>Boobs</c:v>
                </c:pt>
                <c:pt idx="3">
                  <c:v>Weight</c:v>
                </c:pt>
                <c:pt idx="4">
                  <c:v>Face</c:v>
                </c:pt>
                <c:pt idx="5">
                  <c:v>Perfect all</c:v>
                </c:pt>
                <c:pt idx="6">
                  <c:v>Eyes</c:v>
                </c:pt>
              </c:strCache>
            </c:strRef>
          </c:cat>
          <c:val>
            <c:numRef>
              <c:f>Sheet1!$B$2:$B$8</c:f>
              <c:numCache>
                <c:formatCode>0%</c:formatCode>
                <c:ptCount val="7"/>
                <c:pt idx="0">
                  <c:v>0.27</c:v>
                </c:pt>
                <c:pt idx="1">
                  <c:v>0.34</c:v>
                </c:pt>
                <c:pt idx="2">
                  <c:v>1.0000000000000004E-2</c:v>
                </c:pt>
                <c:pt idx="3">
                  <c:v>8.0000000000000029E-2</c:v>
                </c:pt>
                <c:pt idx="4">
                  <c:v>8.0000000000000029E-2</c:v>
                </c:pt>
                <c:pt idx="5">
                  <c:v>0.2</c:v>
                </c:pt>
                <c:pt idx="6">
                  <c:v>2.0000000000000007E-2</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5/_rels/chart7.xml.rels><?xml version="1.0" encoding="UTF-8" standalone="yes"?>
<Relationships xmlns="http://schemas.openxmlformats.org/package/2006/relationships"><Relationship Id="rId1" Type="http://schemas.openxmlformats.org/officeDocument/2006/relationships/package" Target="../../embeddings/slide_45/Microsoft_Office_Excel_Worksheet7.xlsx"/></Relationships>
</file>

<file path=ppt/charts/slide_45/chart7.xml><?xml version="1.0" encoding="utf-8"?>
<c:chartSpace xmlns:c="http://schemas.openxmlformats.org/drawingml/2006/chart" xmlns:a="http://schemas.openxmlformats.org/drawingml/2006/main" xmlns:r="http://schemas.openxmlformats.org/officeDocument/2006/relationships">
  <c:lang val="en-GB"/>
  <c:chart>
    <c:title>
      <c:tx>
        <c:rich>
          <a:bodyPr/>
          <a:lstStyle/>
          <a:p>
            <a:pPr>
              <a:defRPr/>
            </a:pPr>
            <a:r>
              <a:rPr lang="en-GB" sz="1440" b="1" i="0" u="none" strike="noStrike" baseline="0" dirty="0"/>
              <a:t>Posts on social media relating to health-monitoring apps</a:t>
            </a:r>
            <a:endParaRPr lang="en-GB" dirty="0"/>
          </a:p>
        </c:rich>
      </c:tx>
      <c:layout/>
    </c:title>
    <c:plotArea>
      <c:layout>
        <c:manualLayout>
          <c:layoutTarget val="inner"/>
          <c:xMode val="edge"/>
          <c:yMode val="edge"/>
          <c:x val="0.12750458160554518"/>
          <c:y val="0.18772644487532317"/>
          <c:w val="0.85585191968389707"/>
          <c:h val="0.68592364331485622"/>
        </c:manualLayout>
      </c:layout>
      <c:barChart>
        <c:barDir val="col"/>
        <c:grouping val="clustered"/>
        <c:ser>
          <c:idx val="0"/>
          <c:order val="0"/>
          <c:tx>
            <c:strRef>
              <c:f>Sheet1!$I$1</c:f>
              <c:strCache>
                <c:ptCount val="1"/>
                <c:pt idx="0">
                  <c:v>Health apps</c:v>
                </c:pt>
              </c:strCache>
            </c:strRef>
          </c:tx>
          <c:spPr>
            <a:solidFill>
              <a:schemeClr val="tx2">
                <a:lumMod val="50000"/>
              </a:schemeClr>
            </a:solidFill>
            <a:ln w="28575">
              <a:noFill/>
            </a:ln>
          </c:spPr>
          <c:cat>
            <c:strRef>
              <c:f>Sheet1!$H$2:$H$6</c:f>
              <c:strCache>
                <c:ptCount val="5"/>
                <c:pt idx="0">
                  <c:v>2011</c:v>
                </c:pt>
                <c:pt idx="1">
                  <c:v>2012</c:v>
                </c:pt>
                <c:pt idx="2">
                  <c:v>2013</c:v>
                </c:pt>
                <c:pt idx="3">
                  <c:v>2014</c:v>
                </c:pt>
                <c:pt idx="4">
                  <c:v>2015 (until June)</c:v>
                </c:pt>
              </c:strCache>
            </c:strRef>
          </c:cat>
          <c:val>
            <c:numRef>
              <c:f>Sheet1!$I$2:$I$6</c:f>
              <c:numCache>
                <c:formatCode>0</c:formatCode>
                <c:ptCount val="5"/>
                <c:pt idx="0">
                  <c:v>3161</c:v>
                </c:pt>
                <c:pt idx="1">
                  <c:v>4192</c:v>
                </c:pt>
                <c:pt idx="2">
                  <c:v>7813</c:v>
                </c:pt>
                <c:pt idx="3">
                  <c:v>25290</c:v>
                </c:pt>
                <c:pt idx="4">
                  <c:v>10191</c:v>
                </c:pt>
              </c:numCache>
            </c:numRef>
          </c:val>
        </c:ser>
        <c:ser>
          <c:idx val="1"/>
          <c:order val="1"/>
          <c:tx>
            <c:strRef>
              <c:f>Sheet1!$J$1</c:f>
              <c:strCache>
                <c:ptCount val="1"/>
                <c:pt idx="0">
                  <c:v>Fitness/calorie counting/diet apps</c:v>
                </c:pt>
              </c:strCache>
            </c:strRef>
          </c:tx>
          <c:spPr>
            <a:solidFill>
              <a:schemeClr val="tx2"/>
            </a:solidFill>
          </c:spPr>
          <c:cat>
            <c:strRef>
              <c:f>Sheet1!$H$2:$H$6</c:f>
              <c:strCache>
                <c:ptCount val="5"/>
                <c:pt idx="0">
                  <c:v>2011</c:v>
                </c:pt>
                <c:pt idx="1">
                  <c:v>2012</c:v>
                </c:pt>
                <c:pt idx="2">
                  <c:v>2013</c:v>
                </c:pt>
                <c:pt idx="3">
                  <c:v>2014</c:v>
                </c:pt>
                <c:pt idx="4">
                  <c:v>2015 (until June)</c:v>
                </c:pt>
              </c:strCache>
            </c:strRef>
          </c:cat>
          <c:val>
            <c:numRef>
              <c:f>Sheet1!$J$2:$J$6</c:f>
              <c:numCache>
                <c:formatCode>0</c:formatCode>
                <c:ptCount val="5"/>
                <c:pt idx="0">
                  <c:v>2045</c:v>
                </c:pt>
                <c:pt idx="1">
                  <c:v>2876</c:v>
                </c:pt>
                <c:pt idx="2">
                  <c:v>7868</c:v>
                </c:pt>
                <c:pt idx="3">
                  <c:v>36584</c:v>
                </c:pt>
                <c:pt idx="4">
                  <c:v>25740</c:v>
                </c:pt>
              </c:numCache>
            </c:numRef>
          </c:val>
        </c:ser>
        <c:ser>
          <c:idx val="2"/>
          <c:order val="2"/>
          <c:tx>
            <c:strRef>
              <c:f>Sheet1!$K$1</c:f>
              <c:strCache>
                <c:ptCount val="1"/>
                <c:pt idx="0">
                  <c:v>Exercise/running apps</c:v>
                </c:pt>
              </c:strCache>
            </c:strRef>
          </c:tx>
          <c:spPr>
            <a:solidFill>
              <a:schemeClr val="bg2"/>
            </a:solidFill>
          </c:spPr>
          <c:cat>
            <c:strRef>
              <c:f>Sheet1!$H$2:$H$6</c:f>
              <c:strCache>
                <c:ptCount val="5"/>
                <c:pt idx="0">
                  <c:v>2011</c:v>
                </c:pt>
                <c:pt idx="1">
                  <c:v>2012</c:v>
                </c:pt>
                <c:pt idx="2">
                  <c:v>2013</c:v>
                </c:pt>
                <c:pt idx="3">
                  <c:v>2014</c:v>
                </c:pt>
                <c:pt idx="4">
                  <c:v>2015 (until June)</c:v>
                </c:pt>
              </c:strCache>
            </c:strRef>
          </c:cat>
          <c:val>
            <c:numRef>
              <c:f>Sheet1!$K$2:$K$6</c:f>
              <c:numCache>
                <c:formatCode>0</c:formatCode>
                <c:ptCount val="5"/>
                <c:pt idx="0">
                  <c:v>1966</c:v>
                </c:pt>
                <c:pt idx="1">
                  <c:v>7932</c:v>
                </c:pt>
                <c:pt idx="2">
                  <c:v>12089</c:v>
                </c:pt>
                <c:pt idx="3">
                  <c:v>12659</c:v>
                </c:pt>
                <c:pt idx="4">
                  <c:v>2223</c:v>
                </c:pt>
              </c:numCache>
            </c:numRef>
          </c:val>
        </c:ser>
        <c:ser>
          <c:idx val="3"/>
          <c:order val="3"/>
          <c:tx>
            <c:strRef>
              <c:f>Sheet1!$L$1</c:f>
              <c:strCache>
                <c:ptCount val="1"/>
                <c:pt idx="0">
                  <c:v>Heart rate/diabetes apps</c:v>
                </c:pt>
              </c:strCache>
            </c:strRef>
          </c:tx>
          <c:spPr>
            <a:solidFill>
              <a:schemeClr val="bg2">
                <a:lumMod val="60000"/>
                <a:lumOff val="40000"/>
              </a:schemeClr>
            </a:solidFill>
          </c:spPr>
          <c:cat>
            <c:strRef>
              <c:f>Sheet1!$H$2:$H$6</c:f>
              <c:strCache>
                <c:ptCount val="5"/>
                <c:pt idx="0">
                  <c:v>2011</c:v>
                </c:pt>
                <c:pt idx="1">
                  <c:v>2012</c:v>
                </c:pt>
                <c:pt idx="2">
                  <c:v>2013</c:v>
                </c:pt>
                <c:pt idx="3">
                  <c:v>2014</c:v>
                </c:pt>
                <c:pt idx="4">
                  <c:v>2015 (until June)</c:v>
                </c:pt>
              </c:strCache>
            </c:strRef>
          </c:cat>
          <c:val>
            <c:numRef>
              <c:f>Sheet1!$L$2:$L$6</c:f>
              <c:numCache>
                <c:formatCode>0</c:formatCode>
                <c:ptCount val="5"/>
                <c:pt idx="0">
                  <c:v>1465</c:v>
                </c:pt>
                <c:pt idx="1">
                  <c:v>1968</c:v>
                </c:pt>
                <c:pt idx="2">
                  <c:v>3659</c:v>
                </c:pt>
                <c:pt idx="3">
                  <c:v>3223</c:v>
                </c:pt>
                <c:pt idx="4">
                  <c:v>2579</c:v>
                </c:pt>
              </c:numCache>
            </c:numRef>
          </c:val>
        </c:ser>
        <c:ser>
          <c:idx val="4"/>
          <c:order val="4"/>
          <c:tx>
            <c:strRef>
              <c:f>Sheet1!$M$1</c:f>
              <c:strCache>
                <c:ptCount val="1"/>
                <c:pt idx="0">
                  <c:v>Sleep apps</c:v>
                </c:pt>
              </c:strCache>
            </c:strRef>
          </c:tx>
          <c:spPr>
            <a:solidFill>
              <a:schemeClr val="bg1">
                <a:lumMod val="65000"/>
              </a:schemeClr>
            </a:solidFill>
          </c:spPr>
          <c:cat>
            <c:strRef>
              <c:f>Sheet1!$H$2:$H$6</c:f>
              <c:strCache>
                <c:ptCount val="5"/>
                <c:pt idx="0">
                  <c:v>2011</c:v>
                </c:pt>
                <c:pt idx="1">
                  <c:v>2012</c:v>
                </c:pt>
                <c:pt idx="2">
                  <c:v>2013</c:v>
                </c:pt>
                <c:pt idx="3">
                  <c:v>2014</c:v>
                </c:pt>
                <c:pt idx="4">
                  <c:v>2015 (until June)</c:v>
                </c:pt>
              </c:strCache>
            </c:strRef>
          </c:cat>
          <c:val>
            <c:numRef>
              <c:f>Sheet1!$M$2:$M$6</c:f>
              <c:numCache>
                <c:formatCode>0</c:formatCode>
                <c:ptCount val="5"/>
                <c:pt idx="0">
                  <c:v>508</c:v>
                </c:pt>
                <c:pt idx="1">
                  <c:v>1169</c:v>
                </c:pt>
                <c:pt idx="2">
                  <c:v>1399</c:v>
                </c:pt>
                <c:pt idx="3">
                  <c:v>1886</c:v>
                </c:pt>
                <c:pt idx="4">
                  <c:v>1591</c:v>
                </c:pt>
              </c:numCache>
            </c:numRef>
          </c:val>
        </c:ser>
        <c:axId val="86348928"/>
        <c:axId val="90368640"/>
      </c:barChart>
      <c:catAx>
        <c:axId val="86348928"/>
        <c:scaling>
          <c:orientation val="minMax"/>
        </c:scaling>
        <c:delete val="0"/>
        <c:axPos val="b"/>
        <c:numFmt formatCode="0" sourceLinked="0"/>
        <c:majorTickMark val="none"/>
        <c:tickLblPos val="nextTo"/>
        <c:txPr>
          <a:bodyPr rot="0" vert="horz"/>
          <a:lstStyle/>
          <a:p>
            <a:pPr>
              <a:defRPr/>
            </a:pPr>
            <a:endParaRPr lang="en-US"/>
          </a:p>
        </c:txPr>
        <c:crossAx val="90368640"/>
        <c:crosses val="autoZero"/>
        <c:auto val="1"/>
        <c:lblAlgn val="ctr"/>
        <c:lblOffset val="100"/>
      </c:catAx>
      <c:valAx>
        <c:axId val="90368640"/>
        <c:scaling>
          <c:orientation val="minMax"/>
        </c:scaling>
        <c:delete val="0"/>
        <c:axPos val="l"/>
        <c:numFmt formatCode="#,##0" sourceLinked="0"/>
        <c:tickLblPos val="nextTo"/>
        <c:txPr>
          <a:bodyPr/>
          <a:lstStyle/>
          <a:p>
            <a:pPr>
              <a:defRPr sz="1050"/>
            </a:pPr>
            <a:endParaRPr lang="en-US"/>
          </a:p>
        </c:txPr>
        <c:crossAx val="86348928"/>
        <c:crosses val="autoZero"/>
        <c:crossBetween val="between"/>
      </c:valAx>
    </c:plotArea>
    <c:legend>
      <c:legendPos val="r"/>
      <c:layout>
        <c:manualLayout>
          <c:xMode val="edge"/>
          <c:yMode val="edge"/>
          <c:x val="0.12926562611644721"/>
          <c:y val="0.19491083145071147"/>
          <c:w val="0.53107240761164454"/>
          <c:h val="0.32208503749964146"/>
        </c:manualLayout>
      </c:layout>
      <c:txPr>
        <a:bodyPr/>
        <a:lstStyle/>
        <a:p>
          <a:pPr>
            <a:defRPr sz="1050"/>
          </a:pPr>
          <a:endParaRPr lang="en-US"/>
        </a:p>
      </c:txPr>
    </c:legend>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9/_rels/chart1.xml.rels><?xml version="1.0" encoding="UTF-8" standalone="yes"?>
<Relationships xmlns="http://schemas.openxmlformats.org/package/2006/relationships"><Relationship Id="rId1" Type="http://schemas.openxmlformats.org/officeDocument/2006/relationships/package" Target="../../embeddings/slide_49/Microsoft_Office_Excel_Worksheet1.xlsx"/></Relationships>
</file>

<file path=ppt/charts/slide_49/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delete val="0"/>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catAx>
      <c:valAx>
        <c:axId val="87590400"/>
        <c:scaling>
          <c:orientation val="minMax"/>
          <c:max val="1"/>
        </c:scaling>
        <c:delete val="0"/>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0/_rels/chart2.xml.rels><?xml version="1.0" encoding="UTF-8" standalone="yes"?>
<Relationships xmlns="http://schemas.openxmlformats.org/package/2006/relationships"><Relationship Id="rId1" Type="http://schemas.openxmlformats.org/officeDocument/2006/relationships/package" Target="../../embeddings/slide_50/Microsoft_Office_Excel_Worksheet2.xlsx"/></Relationships>
</file>

<file path=ppt/charts/slide_50/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delete val="0"/>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catAx>
      <c:valAx>
        <c:axId val="76999296"/>
        <c:scaling>
          <c:orientation val="minMax"/>
          <c:max val="1"/>
        </c:scaling>
        <c:delete val="0"/>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1/_rels/chart3.xml.rels><?xml version="1.0" encoding="UTF-8" standalone="yes"?>
<Relationships xmlns="http://schemas.openxmlformats.org/package/2006/relationships"><Relationship Id="rId1" Type="http://schemas.openxmlformats.org/officeDocument/2006/relationships/package" Target="../../embeddings/slide_51/Microsoft_Office_Excel_Worksheet3.xlsx"/></Relationships>
</file>

<file path=ppt/charts/slide_51/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delete val="0"/>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catAx>
      <c:valAx>
        <c:axId val="108007808"/>
        <c:scaling>
          <c:orientation val="minMax"/>
          <c:max val="1"/>
        </c:scaling>
        <c:delete val="0"/>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2/_rels/chart4.xml.rels><?xml version="1.0" encoding="UTF-8" standalone="yes"?>
<Relationships xmlns="http://schemas.openxmlformats.org/package/2006/relationships"><Relationship Id="rId2" Type="http://schemas.openxmlformats.org/officeDocument/2006/relationships/package" Target="../../embeddings/slide_52/Microsoft_Office_Excel_Worksheet4.xlsx"/><Relationship Id="rId1" Type="http://schemas.openxmlformats.org/officeDocument/2006/relationships/themeOverride" Target="../../theme/slide_52/themeOverride1.xml"/></Relationships>
</file>

<file path=ppt/charts/slide_52/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delete val="0"/>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catAx>
      <c:valAx>
        <c:axId val="108212224"/>
        <c:scaling>
          <c:orientation val="minMax"/>
          <c:max val="1"/>
        </c:scaling>
        <c:delete val="0"/>
        <c:axPos val="l"/>
        <c:numFmt formatCode="0%" sourceLinked="1"/>
        <c:minorTickMark val="out"/>
        <c:tickLblPos val="nextTo"/>
        <c:crossAx val="108202240"/>
        <c:crosses val="autoZero"/>
        <c:crossBetween val="between"/>
        <c:majorUnit val="0.2"/>
        <c:minorUnit val="0.1"/>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3/_rels/chart5.xml.rels><?xml version="1.0" encoding="UTF-8" standalone="yes"?>
<Relationships xmlns="http://schemas.openxmlformats.org/package/2006/relationships"><Relationship Id="rId2" Type="http://schemas.openxmlformats.org/officeDocument/2006/relationships/package" Target="../../embeddings/slide_53/Microsoft_Office_Excel_Worksheet5.xlsx"/><Relationship Id="rId1" Type="http://schemas.openxmlformats.org/officeDocument/2006/relationships/themeOverride" Target="../../theme/slide_53/themeOverride2.xml"/></Relationships>
</file>

<file path=ppt/charts/slide_53/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delete val="0"/>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catAx>
      <c:valAx>
        <c:axId val="108319872"/>
        <c:scaling>
          <c:orientation val="minMax"/>
          <c:max val="1"/>
        </c:scaling>
        <c:delete val="0"/>
        <c:axPos val="l"/>
        <c:numFmt formatCode="0%" sourceLinked="1"/>
        <c:minorTickMark val="out"/>
        <c:tickLblPos val="nextTo"/>
        <c:crossAx val="108313984"/>
        <c:crosses val="autoZero"/>
        <c:crossBetween val="between"/>
        <c:majorUnit val="0.2"/>
        <c:minorUnit val="0.1"/>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4/_rels/chart6.xml.rels><?xml version="1.0" encoding="UTF-8" standalone="yes"?>
<Relationships xmlns="http://schemas.openxmlformats.org/package/2006/relationships"><Relationship Id="rId2" Type="http://schemas.openxmlformats.org/officeDocument/2006/relationships/package" Target="../../embeddings/slide_54/Microsoft_Office_Excel_Worksheet6.xlsx"/><Relationship Id="rId1" Type="http://schemas.openxmlformats.org/officeDocument/2006/relationships/themeOverride" Target="../../theme/slide_54/themeOverride3.xml"/></Relationships>
</file>

<file path=ppt/charts/slide_54/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delete val="0"/>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catAx>
      <c:valAx>
        <c:axId val="108370944"/>
        <c:scaling>
          <c:orientation val="minMax"/>
          <c:max val="1"/>
        </c:scaling>
        <c:delete val="0"/>
        <c:axPos val="l"/>
        <c:numFmt formatCode="0%" sourceLinked="1"/>
        <c:minorTickMark val="out"/>
        <c:tickLblPos val="nextTo"/>
        <c:crossAx val="108369408"/>
        <c:crosses val="autoZero"/>
        <c:crossBetween val="between"/>
        <c:majorUnit val="0.2"/>
        <c:minorUnit val="0.1"/>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5/_rels/chart7.xml.rels><?xml version="1.0" encoding="UTF-8" standalone="yes"?>
<Relationships xmlns="http://schemas.openxmlformats.org/package/2006/relationships"><Relationship Id="rId2" Type="http://schemas.openxmlformats.org/officeDocument/2006/relationships/package" Target="../../embeddings/slide_55/Microsoft_Office_Excel_Worksheet7.xlsx"/><Relationship Id="rId1" Type="http://schemas.openxmlformats.org/officeDocument/2006/relationships/themeOverride" Target="../../theme/slide_55/themeOverride4.xml"/></Relationships>
</file>

<file path=ppt/charts/slide_55/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delete val="0"/>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catAx>
      <c:valAx>
        <c:axId val="108683648"/>
        <c:scaling>
          <c:orientation val="minMax"/>
          <c:max val="1"/>
        </c:scaling>
        <c:delete val="0"/>
        <c:axPos val="l"/>
        <c:numFmt formatCode="0%" sourceLinked="1"/>
        <c:minorTickMark val="out"/>
        <c:tickLblPos val="nextTo"/>
        <c:crossAx val="108677760"/>
        <c:crosses val="autoZero"/>
        <c:crossBetween val="between"/>
        <c:majorUnit val="0.2"/>
        <c:minorUnit val="0.1"/>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6/_rels/chart8.xml.rels><?xml version="1.0" encoding="UTF-8" standalone="yes"?>
<Relationships xmlns="http://schemas.openxmlformats.org/package/2006/relationships"><Relationship Id="rId2" Type="http://schemas.openxmlformats.org/officeDocument/2006/relationships/package" Target="../../embeddings/slide_56/Microsoft_Office_Excel_Worksheet8.xlsx"/><Relationship Id="rId1" Type="http://schemas.openxmlformats.org/officeDocument/2006/relationships/themeOverride" Target="../../theme/slide_56/themeOverride5.xml"/></Relationships>
</file>

<file path=ppt/charts/slide_56/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delete val="0"/>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catAx>
      <c:valAx>
        <c:axId val="112163072"/>
        <c:scaling>
          <c:orientation val="minMax"/>
          <c:max val="1"/>
        </c:scaling>
        <c:delete val="0"/>
        <c:axPos val="l"/>
        <c:numFmt formatCode="0%" sourceLinked="1"/>
        <c:minorTickMark val="out"/>
        <c:tickLblPos val="nextTo"/>
        <c:crossAx val="112127360"/>
        <c:crosses val="autoZero"/>
        <c:crossBetween val="between"/>
        <c:majorUnit val="0.2"/>
        <c:minorUnit val="0.1"/>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7/_rels/chart9.xml.rels><?xml version="1.0" encoding="UTF-8" standalone="yes"?>
<Relationships xmlns="http://schemas.openxmlformats.org/package/2006/relationships"><Relationship Id="rId2" Type="http://schemas.openxmlformats.org/officeDocument/2006/relationships/package" Target="../../embeddings/slide_57/Microsoft_Office_Excel_Worksheet9.xlsx"/><Relationship Id="rId1" Type="http://schemas.openxmlformats.org/officeDocument/2006/relationships/themeOverride" Target="../../theme/slide_57/themeOverride6.xml"/></Relationships>
</file>

<file path=ppt/charts/slide_57/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delete val="0"/>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catAx>
      <c:valAx>
        <c:axId val="119273728"/>
        <c:scaling>
          <c:orientation val="minMax"/>
          <c:max val="1"/>
        </c:scaling>
        <c:delete val="0"/>
        <c:axPos val="l"/>
        <c:numFmt formatCode="0%" sourceLinked="1"/>
        <c:minorTickMark val="out"/>
        <c:tickLblPos val="nextTo"/>
        <c:crossAx val="119272192"/>
        <c:crosses val="autoZero"/>
        <c:crossBetween val="between"/>
        <c:majorUnit val="0.2"/>
        <c:minorUnit val="0.1"/>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8/_rels/chart10.xml.rels><?xml version="1.0" encoding="UTF-8" standalone="yes"?>
<Relationships xmlns="http://schemas.openxmlformats.org/package/2006/relationships"><Relationship Id="rId2" Type="http://schemas.openxmlformats.org/officeDocument/2006/relationships/package" Target="../../embeddings/slide_58/Microsoft_Office_Excel_Worksheet10.xlsx"/><Relationship Id="rId1" Type="http://schemas.openxmlformats.org/officeDocument/2006/relationships/themeOverride" Target="../../theme/slide_58/themeOverride7.xml"/></Relationships>
</file>

<file path=ppt/charts/slide_58/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delete val="0"/>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catAx>
      <c:valAx>
        <c:axId val="119519104"/>
        <c:scaling>
          <c:orientation val="minMax"/>
          <c:max val="1"/>
        </c:scaling>
        <c:delete val="0"/>
        <c:axPos val="l"/>
        <c:numFmt formatCode="0%" sourceLinked="1"/>
        <c:minorTickMark val="out"/>
        <c:tickLblPos val="nextTo"/>
        <c:crossAx val="119517568"/>
        <c:crosses val="autoZero"/>
        <c:crossBetween val="between"/>
        <c:majorUnit val="0.2"/>
        <c:minorUnit val="0.1"/>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9/_rels/chart11.xml.rels><?xml version="1.0" encoding="UTF-8" standalone="yes"?>
<Relationships xmlns="http://schemas.openxmlformats.org/package/2006/relationships"><Relationship Id="rId2" Type="http://schemas.openxmlformats.org/officeDocument/2006/relationships/package" Target="../../embeddings/slide_59/Microsoft_Office_Excel_Worksheet11.xlsx"/><Relationship Id="rId1" Type="http://schemas.openxmlformats.org/officeDocument/2006/relationships/themeOverride" Target="../../theme/slide_59/themeOverride8.xml"/></Relationships>
</file>

<file path=ppt/charts/slide_59/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delete val="0"/>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catAx>
      <c:valAx>
        <c:axId val="119289344"/>
        <c:scaling>
          <c:orientation val="minMax"/>
          <c:max val="1"/>
        </c:scaling>
        <c:delete val="0"/>
        <c:axPos val="l"/>
        <c:numFmt formatCode="0%" sourceLinked="1"/>
        <c:minorTickMark val="out"/>
        <c:tickLblPos val="nextTo"/>
        <c:crossAx val="119287808"/>
        <c:crosses val="autoZero"/>
        <c:crossBetween val="between"/>
        <c:majorUnit val="0.2"/>
        <c:minorUnit val="0.1"/>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8/_rels/chart1.xml.rels><?xml version="1.0" encoding="UTF-8" standalone="yes"?>
<Relationships xmlns="http://schemas.openxmlformats.org/package/2006/relationships"><Relationship Id="rId1" Type="http://schemas.openxmlformats.org/officeDocument/2006/relationships/package" Target="../../embeddings/slide_8/Microsoft_Office_Excel_Worksheet1.xlsx"/></Relationships>
</file>

<file path=ppt/charts/slide_8/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173731681776425"/>
          <c:y val="1.3729749416616244E-2"/>
          <c:w val="0.64456287930944711"/>
          <c:h val="0.91839194222530762"/>
        </c:manualLayout>
      </c:layout>
      <c:barChart>
        <c:barDir val="bar"/>
        <c:grouping val="clustered"/>
        <c:ser>
          <c:idx val="0"/>
          <c:order val="0"/>
          <c:tx>
            <c:strRef>
              <c:f>Chart!$B$6</c:f>
              <c:strCache>
                <c:ptCount val="1"/>
                <c:pt idx="0">
                  <c:v>Total</c:v>
                </c:pt>
              </c:strCache>
            </c:strRef>
          </c:tx>
          <c:spPr>
            <a:solidFill>
              <a:schemeClr val="bg2"/>
            </a:solidFill>
          </c:spPr>
          <c:cat>
            <c:strRef>
              <c:f>Chart!$A$7:$A$16</c:f>
              <c:strCache>
                <c:ptCount val="10"/>
                <c:pt idx="0">
                  <c:v>My personal finances</c:v>
                </c:pt>
                <c:pt idx="1">
                  <c:v>My mood / emotions</c:v>
                </c:pt>
                <c:pt idx="2">
                  <c:v>My weight</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Chart!$B$7:$B$16</c:f>
              <c:numCache>
                <c:formatCode>0.0%</c:formatCode>
                <c:ptCount val="10"/>
                <c:pt idx="0">
                  <c:v>0.69899999999999995</c:v>
                </c:pt>
                <c:pt idx="1">
                  <c:v>0.56200000000000061</c:v>
                </c:pt>
                <c:pt idx="2">
                  <c:v>0.54200000000000004</c:v>
                </c:pt>
                <c:pt idx="3">
                  <c:v>0.49400000000000038</c:v>
                </c:pt>
                <c:pt idx="4">
                  <c:v>0.47800000000000031</c:v>
                </c:pt>
                <c:pt idx="5">
                  <c:v>0.47500000000000031</c:v>
                </c:pt>
                <c:pt idx="6">
                  <c:v>0.46100000000000002</c:v>
                </c:pt>
                <c:pt idx="7">
                  <c:v>0.32800000000000068</c:v>
                </c:pt>
                <c:pt idx="8">
                  <c:v>0.17800000000000021</c:v>
                </c:pt>
                <c:pt idx="9">
                  <c:v>0.1510000000000003</c:v>
                </c:pt>
              </c:numCache>
            </c:numRef>
          </c:val>
        </c:ser>
        <c:gapWidth val="50"/>
        <c:axId val="118415744"/>
        <c:axId val="122153600"/>
      </c:barChart>
      <c:catAx>
        <c:axId val="118415744"/>
        <c:scaling>
          <c:orientation val="maxMin"/>
        </c:scaling>
        <c:delete val="0"/>
        <c:axPos val="l"/>
        <c:majorTickMark val="none"/>
        <c:tickLblPos val="nextTo"/>
        <c:txPr>
          <a:bodyPr rot="0" vert="horz"/>
          <a:lstStyle/>
          <a:p>
            <a:pPr>
              <a:defRPr/>
            </a:pPr>
            <a:endParaRPr lang="en-US"/>
          </a:p>
        </c:txPr>
        <c:crossAx val="122153600"/>
        <c:crosses val="autoZero"/>
        <c:auto val="1"/>
        <c:lblAlgn val="ctr"/>
        <c:lblOffset val="100"/>
        <c:tickLblSkip val="1"/>
      </c:catAx>
      <c:valAx>
        <c:axId val="122153600"/>
        <c:scaling>
          <c:orientation val="minMax"/>
          <c:max val="1"/>
        </c:scaling>
        <c:delete val="0"/>
        <c:axPos val="t"/>
        <c:numFmt formatCode="0%" sourceLinked="0"/>
        <c:tickLblPos val="nextTo"/>
        <c:crossAx val="118415744"/>
        <c:crosses val="autoZero"/>
        <c:crossBetween val="between"/>
        <c:majorUnit val="0.2"/>
        <c:minorUnit val="0.1"/>
      </c:valAx>
    </c:plotArea>
    <c:plotVisOnly val="1"/>
  </c:chart>
  <c:txPr>
    <a:bodyPr/>
    <a:lstStyle/>
    <a:p>
      <a:pPr>
        <a:defRPr sz="1200">
          <a:solidFill>
            <a:schemeClr val="tx1">
              <a:lumMod val="65000"/>
              <a:lumOff val="35000"/>
            </a:schemeClr>
          </a:solidFill>
        </a:defRPr>
      </a:pPr>
      <a:endParaRPr lang="en-US"/>
    </a:p>
  </c:txPr>
  <c:externalData r:id="rId1"/>
</c:chartSpace>
</file>

<file path=ppt/charts/slide_9/_rels/chart2.xml.rels><?xml version="1.0" encoding="UTF-8" standalone="yes"?>
<Relationships xmlns="http://schemas.openxmlformats.org/package/2006/relationships"><Relationship Id="rId2" Type="http://schemas.openxmlformats.org/officeDocument/2006/relationships/chartUserShapes" Target="../../drawings/slide_9/drawing1.xml"/><Relationship Id="rId1" Type="http://schemas.openxmlformats.org/officeDocument/2006/relationships/package" Target="../../embeddings/slide_9/Microsoft_Office_Excel_Worksheet2.xlsx"/></Relationships>
</file>

<file path=ppt/charts/slide_9/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Chart!$B$6:$B$21</c:f>
              <c:numCache>
                <c:formatCode>0.00%</c:formatCode>
                <c:ptCount val="16"/>
                <c:pt idx="0">
                  <c:v>0.3230000000000009</c:v>
                </c:pt>
                <c:pt idx="1">
                  <c:v>0.3275000000000009</c:v>
                </c:pt>
                <c:pt idx="2">
                  <c:v>0.28880000000000078</c:v>
                </c:pt>
                <c:pt idx="3">
                  <c:v>0.30810000000000032</c:v>
                </c:pt>
                <c:pt idx="4">
                  <c:v>0.25440000000000002</c:v>
                </c:pt>
                <c:pt idx="5">
                  <c:v>0.21020000000000039</c:v>
                </c:pt>
                <c:pt idx="6">
                  <c:v>0.25850000000000001</c:v>
                </c:pt>
                <c:pt idx="7">
                  <c:v>0.20069999999999999</c:v>
                </c:pt>
                <c:pt idx="8">
                  <c:v>0.24900000000000042</c:v>
                </c:pt>
                <c:pt idx="9">
                  <c:v>0.20039999999999999</c:v>
                </c:pt>
                <c:pt idx="10">
                  <c:v>0.1925</c:v>
                </c:pt>
                <c:pt idx="11">
                  <c:v>0.18950000000000042</c:v>
                </c:pt>
                <c:pt idx="12">
                  <c:v>0.15700000000000042</c:v>
                </c:pt>
                <c:pt idx="14">
                  <c:v>0.33840000000000114</c:v>
                </c:pt>
                <c:pt idx="15">
                  <c:v>0.18860000000000021</c:v>
                </c:pt>
              </c:numCache>
            </c:numRef>
          </c:val>
        </c:ser>
        <c:ser>
          <c:idx val="2"/>
          <c:order val="1"/>
          <c:tx>
            <c:strRef>
              <c:f>Chart!$C$5</c:f>
              <c:strCache>
                <c:ptCount val="1"/>
                <c:pt idx="0">
                  <c:v>Second</c:v>
                </c:pt>
              </c:strCache>
            </c:strRef>
          </c:tx>
          <c:spPr>
            <a:solidFill>
              <a:schemeClr val="tx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Chart!$C$6:$C$21</c:f>
              <c:numCache>
                <c:formatCode>0.00%</c:formatCode>
                <c:ptCount val="16"/>
                <c:pt idx="0">
                  <c:v>0.19620000000000001</c:v>
                </c:pt>
                <c:pt idx="1">
                  <c:v>0.19700000000000001</c:v>
                </c:pt>
                <c:pt idx="2">
                  <c:v>0.20230000000000001</c:v>
                </c:pt>
                <c:pt idx="3">
                  <c:v>0.16990000000000038</c:v>
                </c:pt>
                <c:pt idx="4">
                  <c:v>0.17430000000000001</c:v>
                </c:pt>
                <c:pt idx="5">
                  <c:v>0.18520000000000042</c:v>
                </c:pt>
                <c:pt idx="6">
                  <c:v>0.16309999999999999</c:v>
                </c:pt>
                <c:pt idx="7">
                  <c:v>0.18910000000000021</c:v>
                </c:pt>
                <c:pt idx="8">
                  <c:v>0.16940000000000024</c:v>
                </c:pt>
                <c:pt idx="9">
                  <c:v>0.15900000000000042</c:v>
                </c:pt>
                <c:pt idx="10">
                  <c:v>0.17720000000000038</c:v>
                </c:pt>
                <c:pt idx="11">
                  <c:v>0.15470000000000045</c:v>
                </c:pt>
                <c:pt idx="12">
                  <c:v>0.15390000000000048</c:v>
                </c:pt>
                <c:pt idx="14">
                  <c:v>0.20519999999999999</c:v>
                </c:pt>
                <c:pt idx="15">
                  <c:v>0.14250000000000004</c:v>
                </c:pt>
              </c:numCache>
            </c:numRef>
          </c:val>
        </c:ser>
        <c:ser>
          <c:idx val="3"/>
          <c:order val="2"/>
          <c:tx>
            <c:strRef>
              <c:f>Chart!$D$5</c:f>
              <c:strCache>
                <c:ptCount val="1"/>
                <c:pt idx="0">
                  <c:v>Third</c:v>
                </c:pt>
              </c:strCache>
            </c:strRef>
          </c:tx>
          <c:spPr>
            <a:solidFill>
              <a:schemeClr val="bg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Chart!$D$6:$D$21</c:f>
              <c:numCache>
                <c:formatCode>0.00%</c:formatCode>
                <c:ptCount val="16"/>
                <c:pt idx="0">
                  <c:v>0.15190000000000048</c:v>
                </c:pt>
                <c:pt idx="1">
                  <c:v>0.15290000000000048</c:v>
                </c:pt>
                <c:pt idx="2">
                  <c:v>0.14550000000000021</c:v>
                </c:pt>
                <c:pt idx="3">
                  <c:v>0.12370000000000021</c:v>
                </c:pt>
                <c:pt idx="4">
                  <c:v>0.15410000000000001</c:v>
                </c:pt>
                <c:pt idx="5">
                  <c:v>0.18170000000000042</c:v>
                </c:pt>
                <c:pt idx="6">
                  <c:v>0.14280000000000001</c:v>
                </c:pt>
                <c:pt idx="7">
                  <c:v>0.14530000000000001</c:v>
                </c:pt>
                <c:pt idx="8">
                  <c:v>0.13550000000000001</c:v>
                </c:pt>
                <c:pt idx="9">
                  <c:v>0.13600000000000001</c:v>
                </c:pt>
                <c:pt idx="10">
                  <c:v>0.14960000000000001</c:v>
                </c:pt>
                <c:pt idx="11">
                  <c:v>0.1406</c:v>
                </c:pt>
                <c:pt idx="12">
                  <c:v>0.15330000000000021</c:v>
                </c:pt>
                <c:pt idx="14">
                  <c:v>0.14980000000000004</c:v>
                </c:pt>
                <c:pt idx="15">
                  <c:v>0.13339999999999999</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Chart!$E$6:$E$21</c:f>
              <c:numCache>
                <c:formatCode>0.00%</c:formatCode>
                <c:ptCount val="16"/>
                <c:pt idx="0">
                  <c:v>0.1426</c:v>
                </c:pt>
                <c:pt idx="1">
                  <c:v>0.10680000000000002</c:v>
                </c:pt>
                <c:pt idx="2">
                  <c:v>0.12989999999999999</c:v>
                </c:pt>
                <c:pt idx="3">
                  <c:v>0.1411</c:v>
                </c:pt>
                <c:pt idx="4">
                  <c:v>0.14119999999999999</c:v>
                </c:pt>
                <c:pt idx="5">
                  <c:v>0.13450000000000001</c:v>
                </c:pt>
                <c:pt idx="6">
                  <c:v>0.13930000000000001</c:v>
                </c:pt>
                <c:pt idx="7">
                  <c:v>0.13059999999999999</c:v>
                </c:pt>
                <c:pt idx="8">
                  <c:v>0.1105</c:v>
                </c:pt>
                <c:pt idx="9">
                  <c:v>0.14510000000000001</c:v>
                </c:pt>
                <c:pt idx="10">
                  <c:v>0.11570000000000009</c:v>
                </c:pt>
                <c:pt idx="11">
                  <c:v>0.14550000000000021</c:v>
                </c:pt>
                <c:pt idx="12">
                  <c:v>0.1348</c:v>
                </c:pt>
                <c:pt idx="14">
                  <c:v>0.12110000000000012</c:v>
                </c:pt>
                <c:pt idx="15">
                  <c:v>0.12490000000000002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Chart!$F$6:$F$21</c:f>
              <c:numCache>
                <c:formatCode>0.00%</c:formatCode>
                <c:ptCount val="16"/>
                <c:pt idx="0">
                  <c:v>0.18630000000000024</c:v>
                </c:pt>
                <c:pt idx="1">
                  <c:v>0.21570000000000042</c:v>
                </c:pt>
                <c:pt idx="2">
                  <c:v>0.23350000000000001</c:v>
                </c:pt>
                <c:pt idx="3">
                  <c:v>0.25719999999999998</c:v>
                </c:pt>
                <c:pt idx="4">
                  <c:v>0.27600000000000002</c:v>
                </c:pt>
                <c:pt idx="5">
                  <c:v>0.28840000000000032</c:v>
                </c:pt>
                <c:pt idx="6">
                  <c:v>0.2963000000000009</c:v>
                </c:pt>
                <c:pt idx="7">
                  <c:v>0.33440000000000114</c:v>
                </c:pt>
                <c:pt idx="8">
                  <c:v>0.33550000000000102</c:v>
                </c:pt>
                <c:pt idx="9">
                  <c:v>0.35960000000000031</c:v>
                </c:pt>
                <c:pt idx="10">
                  <c:v>0.36500000000000032</c:v>
                </c:pt>
                <c:pt idx="11">
                  <c:v>0.36960000000000032</c:v>
                </c:pt>
                <c:pt idx="12">
                  <c:v>0.40100000000000002</c:v>
                </c:pt>
                <c:pt idx="14">
                  <c:v>0.18540000000000048</c:v>
                </c:pt>
                <c:pt idx="15">
                  <c:v>0.41070000000000001</c:v>
                </c:pt>
              </c:numCache>
            </c:numRef>
          </c:val>
        </c:ser>
        <c:gapWidth val="50"/>
        <c:overlap val="100"/>
        <c:axId val="122463360"/>
        <c:axId val="122464896"/>
      </c:barChart>
      <c:catAx>
        <c:axId val="12246336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2464896"/>
        <c:crosses val="autoZero"/>
        <c:auto val="1"/>
        <c:lblAlgn val="ctr"/>
        <c:lblOffset val="100"/>
        <c:tickLblSkip val="1"/>
        <c:tickMarkSkip val="1"/>
      </c:catAx>
      <c:valAx>
        <c:axId val="12246489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246336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drawings/slide_10/drawing2.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1/drawing3.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2/drawing4.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3/drawing5.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4/drawing6.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5/drawing7.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6/drawing8.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7/drawing9.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8/drawing10.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8/drawing1.xml><?xml version="1.0" encoding="utf-8"?>
<c:userShapes xmlns:c="http://schemas.openxmlformats.org/drawingml/2006/chart">
  <cdr:relSizeAnchor xmlns:cdr="http://schemas.openxmlformats.org/drawingml/2006/chartDrawing">
    <cdr:from>
      <cdr:x>0.13529</cdr:x>
      <cdr:y>0.02014</cdr:y>
    </cdr:from>
    <cdr:to>
      <cdr:x>0.50154</cdr:x>
      <cdr:y>0.10364</cdr:y>
    </cdr:to>
    <cdr:sp macro="" textlink="">
      <cdr:nvSpPr>
        <cdr:cNvPr id="2" name="TextBox 25"/>
        <cdr:cNvSpPr txBox="1"/>
      </cdr:nvSpPr>
      <cdr:spPr>
        <a:xfrm xmlns:a="http://schemas.openxmlformats.org/drawingml/2006/main">
          <a:off x="576262" y="62373"/>
          <a:ext cx="1560063" cy="258588"/>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xmlns:a="http://schemas.openxmlformats.org/drawingml/2006/main">
          <a:r>
            <a:rPr lang="en-GB" sz="1100" b="1" dirty="0">
              <a:solidFill>
                <a:srgbClr val="000000">
                  <a:lumMod val="65000"/>
                  <a:lumOff val="35000"/>
                </a:srgbClr>
              </a:solidFill>
            </a:rPr>
            <a:t>100 = Peak searches</a:t>
          </a:r>
          <a:endParaRPr lang="en-GB" sz="1100" b="1" dirty="0">
            <a:solidFill>
              <a:srgbClr val="000000">
                <a:lumMod val="65000"/>
                <a:lumOff val="35000"/>
              </a:srgbClr>
            </a:solidFill>
          </a:endParaRPr>
        </a:p>
      </cdr:txBody>
    </cdr:sp>
  </cdr:relSizeAnchor>
</c:userShapes>
</file>

<file path=ppt/drawings/slide_9/drawing1.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6CFFA1-E31C-4403-BF25-43564C874A0C}" type="datetimeFigureOut">
              <a:rPr lang="en-US" smtClean="0"/>
              <a:pPr/>
              <a:t>7/21/2015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E35922-4DB2-4CEA-8099-5FF0C7F3A07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
  <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
  <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
  <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
  <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
  <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
  <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
  <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
  <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
  <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
  <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
  <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
  <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
  <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
  <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
  <Relationship Id="rId3" Type="http://schemas.openxmlformats.org/officeDocument/2006/relationships/hyperlink" Target="https://www.flickr.com/photos/vancouverfilmschool/" TargetMode="External"/>
  <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
  <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
  <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
  <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
  <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
  <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
  <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
  <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
  <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
  <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
  <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
  <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
  <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
  <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4</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5</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6</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7</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8</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9</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11</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12</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18</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19</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20</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21</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22</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23</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24</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25</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26</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27</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28</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379C35F-5D77-4BF5-969B-B495503D6753}" type="slidenum">
              <a:rPr lang="en-GB"/>
              <a:pPr/>
              <a:t>1</a:t>
            </a:fld>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01.01.2011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34,122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(2%), blogs (&lt;1%),</a:t>
            </a:r>
            <a:r>
              <a:rPr lang="en-GB" sz="1200" baseline="0" dirty="0">
                <a:solidFill>
                  <a:schemeClr val="tx1"/>
                </a:solidFill>
                <a:latin typeface="Arial" pitchFamily="34" charset="0"/>
                <a:cs typeface="Arial" pitchFamily="34" charset="0"/>
              </a:rPr>
              <a:t> forums (4%)</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0" i="0" kern="1200" dirty="0">
                <a:solidFill>
                  <a:schemeClr val="tx1"/>
                </a:solidFill>
                <a:latin typeface="+mn-lt"/>
                <a:ea typeface="+mn-ea"/>
                <a:cs typeface="+mn-cs"/>
              </a:rPr>
              <a:t>((sugar</a:t>
            </a:r>
            <a:r>
              <a:rPr lang="en-GB" sz="1200" b="0" i="0" kern="1200" baseline="0" dirty="0">
                <a:solidFill>
                  <a:schemeClr val="tx1"/>
                </a:solidFill>
                <a:latin typeface="+mn-lt"/>
                <a:ea typeface="+mn-ea"/>
                <a:cs typeface="+mn-cs"/>
              </a:rPr>
              <a:t> </a:t>
            </a:r>
            <a:r>
              <a:rPr lang="en-GB" sz="1200" b="0" i="0" kern="1200" dirty="0">
                <a:solidFill>
                  <a:schemeClr val="tx1"/>
                </a:solidFill>
                <a:latin typeface="+mn-lt"/>
                <a:ea typeface="+mn-ea"/>
                <a:cs typeface="+mn-cs"/>
              </a:rPr>
              <a:t>OR fat OR soda) AND (tax OR taxes OR taxed))~1</a:t>
            </a:r>
          </a:p>
          <a:p>
            <a:endParaRPr lang="en-GB" sz="1200" b="0" i="0" kern="1200" dirty="0">
              <a:solidFill>
                <a:schemeClr val="tx1"/>
              </a:solidFill>
              <a:latin typeface="+mn-lt"/>
              <a:ea typeface="+mn-ea"/>
              <a:cs typeface="+mn-cs"/>
            </a:endParaRPr>
          </a:p>
          <a:p>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2</a:t>
            </a:fld>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01.07.2014 - 19.07.2015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93,522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(89%),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("in moderation") AND -https AND -https</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Country: </a:t>
            </a:r>
            <a:r>
              <a:rPr lang="en-GB" sz="1200" b="0" i="0" kern="1200" dirty="0">
                <a:solidFill>
                  <a:schemeClr val="tx1"/>
                </a:solidFill>
                <a:latin typeface="Arial" pitchFamily="34" charset="0"/>
                <a:cs typeface="Arial" pitchFamily="34" charset="0"/>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4</a:t>
            </a:fld>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30.03.2014 - 30.03.2015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246,886</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(6%)</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 </a:t>
            </a:r>
            <a:r>
              <a:rPr lang="en-GB" sz="1200" b="0" i="0" kern="1200" dirty="0">
                <a:solidFill>
                  <a:schemeClr val="tx1"/>
                </a:solidFill>
                <a:latin typeface="Arial" pitchFamily="34" charset="0"/>
                <a:cs typeface="Arial" pitchFamily="34" charset="0"/>
              </a:rPr>
              <a:t>(((dairy OR lactose OR gluten OR flour OR wheat OR grain OR </a:t>
            </a:r>
            <a:r>
              <a:rPr lang="en-GB" sz="1200" b="0" i="0" kern="1200" dirty="0" err="1">
                <a:solidFill>
                  <a:schemeClr val="tx1"/>
                </a:solidFill>
                <a:latin typeface="Arial" pitchFamily="34" charset="0"/>
                <a:cs typeface="Arial" pitchFamily="34" charset="0"/>
              </a:rPr>
              <a:t>carbs</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carb</a:t>
            </a:r>
            <a:r>
              <a:rPr lang="en-GB" sz="1200" b="0" i="0" kern="1200" dirty="0">
                <a:solidFill>
                  <a:schemeClr val="tx1"/>
                </a:solidFill>
                <a:latin typeface="Arial" pitchFamily="34" charset="0"/>
                <a:cs typeface="Arial" pitchFamily="34" charset="0"/>
              </a:rPr>
              <a:t> OR carbohydrates OR fat OR cholesterol OR sugar OR nuts OR soya) AND (free OR less OR lower OR low))~2 OR egg-free OR eggs-free OR "egg free" OR "eggs free" OR "no fat" OR #</a:t>
            </a:r>
            <a:r>
              <a:rPr lang="en-GB" sz="1200" b="0" i="0" kern="1200" dirty="0" err="1">
                <a:solidFill>
                  <a:schemeClr val="tx1"/>
                </a:solidFill>
                <a:latin typeface="Arial" pitchFamily="34" charset="0"/>
                <a:cs typeface="Arial" pitchFamily="34" charset="0"/>
              </a:rPr>
              <a:t>glutenfree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dairyfree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fatfree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lowfat</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sugarfree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lowcarb</a:t>
            </a:r>
            <a:r>
              <a:rPr lang="en-GB" sz="1200" b="0" i="0" kern="1200" dirty="0">
                <a:solidFill>
                  <a:schemeClr val="tx1"/>
                </a:solidFill>
                <a:latin typeface="Arial" pitchFamily="34" charset="0"/>
                <a:cs typeface="Arial" pitchFamily="34" charset="0"/>
              </a:rPr>
              <a:t>) AND -(http OR https OR "free range" OR </a:t>
            </a:r>
            <a:r>
              <a:rPr lang="en-GB" sz="1200" b="0" i="0" kern="1200" dirty="0" err="1">
                <a:solidFill>
                  <a:schemeClr val="tx1"/>
                </a:solidFill>
                <a:latin typeface="Arial" pitchFamily="34" charset="0"/>
                <a:cs typeface="Arial" pitchFamily="34" charset="0"/>
              </a:rPr>
              <a:t>freerange</a:t>
            </a:r>
            <a:r>
              <a:rPr lang="en-GB" sz="1200" b="0" i="0" kern="1200" dirty="0">
                <a:solidFill>
                  <a:schemeClr val="tx1"/>
                </a:solidFill>
                <a:latin typeface="Arial" pitchFamily="34" charset="0"/>
                <a:cs typeface="Arial" pitchFamily="34" charset="0"/>
              </a:rPr>
              <a:t> OR “blood sugar”)</a:t>
            </a: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6</a:t>
            </a:fld>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30.03.2014- 30.03.2015</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169,972</a:t>
            </a:r>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Arial" pitchFamily="34" charset="0"/>
                <a:cs typeface="Arial" pitchFamily="34" charset="0"/>
              </a:rPr>
              <a:t>Keywords : </a:t>
            </a:r>
            <a:r>
              <a:rPr lang="en-GB" sz="1200" kern="1200" dirty="0">
                <a:solidFill>
                  <a:schemeClr val="tx1"/>
                </a:solidFill>
                <a:effectLst/>
                <a:latin typeface="Arial" pitchFamily="34" charset="0"/>
                <a:cs typeface="Arial" pitchFamily="34" charset="0"/>
              </a:rPr>
              <a:t>(mindfulness OR #mindfulness OR meditation) AND -http AND –https</a:t>
            </a:r>
            <a:br>
              <a:rPr lang="en-GB" sz="1200" kern="1200" dirty="0">
                <a:solidFill>
                  <a:schemeClr val="tx1"/>
                </a:solidFill>
                <a:effectLst/>
                <a:latin typeface="Arial" pitchFamily="34" charset="0"/>
                <a:cs typeface="Arial" pitchFamily="34" charset="0"/>
              </a:rPr>
            </a:br>
            <a:r>
              <a:rPr lang="en-GB" sz="1200" kern="1200" dirty="0">
                <a:solidFill>
                  <a:schemeClr val="tx1"/>
                </a:solidFill>
                <a:effectLst/>
                <a:latin typeface="Arial" pitchFamily="34" charset="0"/>
                <a:cs typeface="Arial" pitchFamily="34" charset="0"/>
              </a:rPr>
              <a:t/>
            </a:r>
            <a:br>
              <a:rPr lang="en-GB" sz="1200" kern="1200" dirty="0">
                <a:solidFill>
                  <a:schemeClr val="tx1"/>
                </a:solidFill>
                <a:effectLst/>
                <a:latin typeface="Arial" pitchFamily="34" charset="0"/>
                <a:cs typeface="Arial" pitchFamily="34" charset="0"/>
              </a:rPr>
            </a:b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itchFamily="34" charset="0"/>
                <a:cs typeface="Arial" pitchFamily="34" charset="0"/>
              </a:rPr>
              <a:t>* </a:t>
            </a:r>
            <a:r>
              <a:rPr lang="en-GB" sz="1200" b="0" i="0" kern="1200" dirty="0">
                <a:solidFill>
                  <a:schemeClr val="tx1"/>
                </a:solidFill>
                <a:latin typeface="+mn-lt"/>
                <a:ea typeface="+mn-ea"/>
                <a:cs typeface="+mn-cs"/>
              </a:rPr>
              <a:t>The Topic </a:t>
            </a:r>
            <a:r>
              <a:rPr lang="en-GB" sz="1200" b="0" i="0" kern="1200" dirty="0" err="1">
                <a:solidFill>
                  <a:schemeClr val="tx1"/>
                </a:solidFill>
                <a:latin typeface="+mn-lt"/>
                <a:ea typeface="+mn-ea"/>
                <a:cs typeface="+mn-cs"/>
              </a:rPr>
              <a:t>Visualizer</a:t>
            </a:r>
            <a:r>
              <a:rPr lang="en-GB" sz="1200" b="0" i="0" kern="1200" dirty="0">
                <a:solidFill>
                  <a:schemeClr val="tx1"/>
                </a:solidFill>
                <a:latin typeface="+mn-lt"/>
                <a:ea typeface="+mn-ea"/>
                <a:cs typeface="+mn-cs"/>
              </a:rPr>
              <a:t> shows groups of related posts, based on the themes and topics of conversation.</a:t>
            </a:r>
            <a:endParaRPr lang="en-GB" sz="1200" kern="1200" dirty="0">
              <a:solidFill>
                <a:schemeClr val="tx1"/>
              </a:solidFill>
              <a:effectLst/>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7</a:t>
            </a:fld>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01.01.2012 - 20.07.2015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261,415</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(97%),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forums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("perfect body" OR "perfect weight" OR "perfect skin" OR "perfect nose" OR "perfect boobs" OR "perfect appearance" OR "perfect looks" OR "perfect face" OR "perfect eyes" OR "perfect lips" OR "perfect mouth" OR "perfect body") AND -(http OR https OR "perfect in my eyes" OR "in your perfect eyes" OR "skin tone" OR "endless supplies of money")</a:t>
            </a:r>
            <a:br>
              <a:rPr lang="en-GB" sz="1200" b="0" i="0" kern="1200" dirty="0">
                <a:solidFill>
                  <a:schemeClr val="tx1"/>
                </a:solidFill>
                <a:latin typeface="+mn-lt"/>
                <a:ea typeface="+mn-ea"/>
                <a:cs typeface="+mn-cs"/>
              </a:rPr>
            </a:br>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8</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b="1" dirty="0">
                <a:solidFill>
                  <a:schemeClr val="tx1"/>
                </a:solidFill>
                <a:latin typeface="Arial" pitchFamily="34" charset="0"/>
                <a:cs typeface="Arial" pitchFamily="34" charset="0"/>
              </a:rPr>
              <a:t>Period</a:t>
            </a:r>
            <a:r>
              <a:rPr lang="en-GB" sz="1100" dirty="0">
                <a:solidFill>
                  <a:schemeClr val="tx1"/>
                </a:solidFill>
                <a:latin typeface="Arial" pitchFamily="34" charset="0"/>
                <a:cs typeface="Arial" pitchFamily="34" charset="0"/>
              </a:rPr>
              <a:t>:</a:t>
            </a:r>
            <a:r>
              <a:rPr lang="en-GB" sz="1100" baseline="0" dirty="0">
                <a:solidFill>
                  <a:schemeClr val="tx1"/>
                </a:solidFill>
                <a:latin typeface="Arial" pitchFamily="34" charset="0"/>
                <a:cs typeface="Arial" pitchFamily="34" charset="0"/>
              </a:rPr>
              <a:t> 01.01.2012 - 20.07.2015</a:t>
            </a:r>
          </a:p>
          <a:p>
            <a:endParaRPr lang="en-GB" sz="11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baseline="0" dirty="0">
                <a:solidFill>
                  <a:schemeClr val="tx1"/>
                </a:solidFill>
                <a:latin typeface="Arial" pitchFamily="34" charset="0"/>
                <a:cs typeface="Arial" pitchFamily="34" charset="0"/>
              </a:rPr>
              <a:t>Total number of posts</a:t>
            </a:r>
            <a:r>
              <a:rPr lang="en-GB" sz="11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1,475,731</a:t>
            </a:r>
            <a:endParaRPr lang="en-GB" sz="1100" b="0" dirty="0">
              <a:solidFill>
                <a:schemeClr val="tx1"/>
              </a:solidFill>
              <a:latin typeface="Arial" pitchFamily="34" charset="0"/>
              <a:cs typeface="Arial" pitchFamily="34" charset="0"/>
            </a:endParaRPr>
          </a:p>
          <a:p>
            <a:endParaRPr lang="en-GB" sz="11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dirty="0">
                <a:solidFill>
                  <a:schemeClr val="tx1"/>
                </a:solidFill>
                <a:latin typeface="Arial" pitchFamily="34" charset="0"/>
                <a:cs typeface="Arial" pitchFamily="34" charset="0"/>
              </a:rPr>
              <a:t>Source breakdown</a:t>
            </a:r>
            <a:r>
              <a:rPr lang="en-GB" sz="1100" baseline="0" dirty="0">
                <a:solidFill>
                  <a:schemeClr val="tx1"/>
                </a:solidFill>
                <a:latin typeface="Arial" pitchFamily="34" charset="0"/>
                <a:cs typeface="Arial" pitchFamily="34" charset="0"/>
              </a:rPr>
              <a:t>: </a:t>
            </a:r>
            <a:r>
              <a:rPr lang="en-GB" sz="1100" dirty="0">
                <a:solidFill>
                  <a:schemeClr val="tx1"/>
                </a:solidFill>
                <a:latin typeface="Arial" pitchFamily="34" charset="0"/>
                <a:cs typeface="Arial" pitchFamily="34" charset="0"/>
              </a:rPr>
              <a:t>Twitter (100%)</a:t>
            </a:r>
            <a:endParaRPr lang="en-GB" sz="1100" b="1" i="0" kern="1200" dirty="0">
              <a:solidFill>
                <a:schemeClr val="tx1"/>
              </a:solidFill>
              <a:latin typeface="Arial" pitchFamily="34" charset="0"/>
              <a:cs typeface="Arial" pitchFamily="34" charset="0"/>
            </a:endParaRPr>
          </a:p>
          <a:p>
            <a:endParaRPr lang="en-GB" sz="1100" b="1" i="0" kern="1200" dirty="0">
              <a:solidFill>
                <a:schemeClr val="tx1"/>
              </a:solidFill>
              <a:latin typeface="Arial" pitchFamily="34" charset="0"/>
              <a:cs typeface="Arial" pitchFamily="34" charset="0"/>
            </a:endParaRPr>
          </a:p>
          <a:p>
            <a:r>
              <a:rPr lang="en-GB" sz="1100" b="1" i="0" kern="1200" dirty="0">
                <a:solidFill>
                  <a:schemeClr val="tx1"/>
                </a:solidFill>
                <a:latin typeface="Arial" pitchFamily="34" charset="0"/>
                <a:cs typeface="Arial" pitchFamily="34" charset="0"/>
              </a:rPr>
              <a:t>Keywords:</a:t>
            </a:r>
            <a:r>
              <a:rPr lang="en-GB" sz="11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a:t>
            </a:r>
            <a:r>
              <a:rPr lang="en-GB" sz="1200" b="0" i="0" kern="1200" dirty="0" err="1">
                <a:solidFill>
                  <a:schemeClr val="tx1"/>
                </a:solidFill>
                <a:latin typeface="+mn-lt"/>
                <a:ea typeface="+mn-ea"/>
                <a:cs typeface="+mn-cs"/>
              </a:rPr>
              <a:t>loveyourself</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beyourself</a:t>
            </a:r>
            <a:r>
              <a:rPr lang="en-GB" sz="1200" b="0" i="0" kern="1200" dirty="0">
                <a:solidFill>
                  <a:schemeClr val="tx1"/>
                </a:solidFill>
                <a:latin typeface="+mn-lt"/>
                <a:ea typeface="+mn-ea"/>
                <a:cs typeface="+mn-cs"/>
              </a:rPr>
              <a:t> OR "love yourself" OR </a:t>
            </a:r>
            <a:r>
              <a:rPr lang="en-GB" sz="1200" b="0" i="0" kern="1200" dirty="0" err="1">
                <a:solidFill>
                  <a:schemeClr val="tx1"/>
                </a:solidFill>
                <a:latin typeface="+mn-lt"/>
                <a:ea typeface="+mn-ea"/>
                <a:cs typeface="+mn-cs"/>
              </a:rPr>
              <a:t>loveyourbody</a:t>
            </a:r>
            <a:r>
              <a:rPr lang="en-GB" sz="1200" b="0" i="0" kern="1200" dirty="0">
                <a:solidFill>
                  <a:schemeClr val="tx1"/>
                </a:solidFill>
                <a:latin typeface="+mn-lt"/>
                <a:ea typeface="+mn-ea"/>
                <a:cs typeface="+mn-cs"/>
              </a:rPr>
              <a:t> OR "love your body" OR </a:t>
            </a:r>
            <a:r>
              <a:rPr lang="en-GB" sz="1200" b="0" i="0" kern="1200" dirty="0" err="1">
                <a:solidFill>
                  <a:schemeClr val="tx1"/>
                </a:solidFill>
                <a:latin typeface="+mn-lt"/>
                <a:ea typeface="+mn-ea"/>
                <a:cs typeface="+mn-cs"/>
              </a:rPr>
              <a:t>nofilter</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nomakeup</a:t>
            </a:r>
            <a:r>
              <a:rPr lang="en-GB" sz="1200" b="0" i="0" kern="1200" dirty="0">
                <a:solidFill>
                  <a:schemeClr val="tx1"/>
                </a:solidFill>
                <a:latin typeface="+mn-lt"/>
                <a:ea typeface="+mn-ea"/>
                <a:cs typeface="+mn-cs"/>
              </a:rPr>
              <a:t> OR "against plastic surgery" OR </a:t>
            </a:r>
            <a:r>
              <a:rPr lang="en-GB" sz="1200" b="0" i="0" kern="1200" dirty="0" err="1">
                <a:solidFill>
                  <a:schemeClr val="tx1"/>
                </a:solidFill>
                <a:latin typeface="+mn-lt"/>
                <a:ea typeface="+mn-ea"/>
                <a:cs typeface="+mn-cs"/>
              </a:rPr>
              <a:t>dontjudgechallenge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beautyinallchallenge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choosebeautiful</a:t>
            </a:r>
            <a:r>
              <a:rPr lang="en-GB" sz="1200" b="0" i="0" kern="1200" dirty="0">
                <a:solidFill>
                  <a:schemeClr val="tx1"/>
                </a:solidFill>
                <a:latin typeface="+mn-lt"/>
                <a:ea typeface="+mn-ea"/>
                <a:cs typeface="+mn-cs"/>
              </a:rPr>
              <a:t> OR "movement for self-esteem" OR </a:t>
            </a:r>
            <a:r>
              <a:rPr lang="en-GB" sz="1200" b="0" i="0" kern="1200" dirty="0" err="1">
                <a:solidFill>
                  <a:schemeClr val="tx1"/>
                </a:solidFill>
                <a:latin typeface="+mn-lt"/>
                <a:ea typeface="+mn-ea"/>
                <a:cs typeface="+mn-cs"/>
              </a:rPr>
              <a:t>girlyoudontneedmakeup</a:t>
            </a:r>
            <a:r>
              <a:rPr lang="en-GB" sz="1200" b="0" i="0" kern="1200" dirty="0">
                <a:solidFill>
                  <a:schemeClr val="tx1"/>
                </a:solidFill>
                <a:latin typeface="+mn-lt"/>
                <a:ea typeface="+mn-ea"/>
                <a:cs typeface="+mn-cs"/>
              </a:rPr>
              <a:t>)</a:t>
            </a:r>
            <a:r>
              <a:rPr lang="en-GB" sz="1100" b="0" i="0" kern="1200" dirty="0">
                <a:solidFill>
                  <a:schemeClr val="tx1"/>
                </a:solidFill>
                <a:latin typeface="+mn-lt"/>
                <a:ea typeface="+mn-ea"/>
                <a:cs typeface="+mn-cs"/>
              </a:rPr>
              <a:t/>
            </a:r>
            <a:br>
              <a:rPr lang="en-GB" sz="1100" b="0" i="0" kern="1200" dirty="0">
                <a:solidFill>
                  <a:schemeClr val="tx1"/>
                </a:solidFill>
                <a:latin typeface="+mn-lt"/>
                <a:ea typeface="+mn-ea"/>
                <a:cs typeface="+mn-cs"/>
              </a:rPr>
            </a:br>
            <a:endParaRPr lang="en-GB" sz="11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i="0" kern="1200" dirty="0">
                <a:solidFill>
                  <a:schemeClr val="tx1"/>
                </a:solidFill>
                <a:latin typeface="+mn-lt"/>
                <a:ea typeface="+mn-ea"/>
                <a:cs typeface="+mn-cs"/>
              </a:rPr>
              <a:t>Country: </a:t>
            </a:r>
            <a:r>
              <a:rPr lang="en-GB" sz="1100" b="0" i="0" kern="1200" dirty="0">
                <a:solidFill>
                  <a:schemeClr val="tx1"/>
                </a:solidFill>
                <a:latin typeface="+mn-lt"/>
                <a:ea typeface="+mn-ea"/>
                <a:cs typeface="+mn-cs"/>
              </a:rPr>
              <a:t>UK</a:t>
            </a:r>
            <a:endParaRPr lang="en-GB" sz="1100" b="1" i="0" kern="1200" dirty="0">
              <a:solidFill>
                <a:schemeClr val="tx1"/>
              </a:solidFill>
              <a:latin typeface="Arial" pitchFamily="34" charset="0"/>
              <a:cs typeface="Arial" pitchFamily="34" charset="0"/>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GB" sz="11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FCF2343-8A8D-4DB8-A648-997970355BE1}" type="slidenum">
              <a:rPr lang="en-GB">
                <a:solidFill>
                  <a:prstClr val="black"/>
                </a:solidFill>
              </a:rPr>
              <a:pPr/>
              <a:t>9</a:t>
            </a:fld>
            <a:endParaRPr lang="en-GB" dirty="0">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a:t>
            </a:r>
            <a:r>
              <a:rPr lang="en-GB" sz="1200" baseline="0" dirty="0">
                <a:solidFill>
                  <a:schemeClr val="tx1"/>
                </a:solidFill>
                <a:latin typeface="Arial" pitchFamily="34" charset="0"/>
                <a:cs typeface="Arial" pitchFamily="34" charset="0"/>
              </a:rPr>
              <a:t> 01.01.2011 - 20.07.2015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185,812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(96%), forums</a:t>
            </a:r>
            <a:r>
              <a:rPr lang="en-GB" sz="1200" baseline="0" dirty="0">
                <a:solidFill>
                  <a:schemeClr val="tx1"/>
                </a:solidFill>
                <a:latin typeface="Arial" pitchFamily="34" charset="0"/>
                <a:cs typeface="Arial" pitchFamily="34" charset="0"/>
              </a:rPr>
              <a:t> (2%),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reviews</a:t>
            </a:r>
            <a:r>
              <a:rPr lang="en-GB" sz="1200" baseline="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("health tracking" OR "health app" OR "health apps" OR "quantify health" OR "health monitoring app" OR "health monitoring device" OR "health monitoring gadget" OR "fitness tracking" OR "fitness app" OR "fitness apps" OR "fitness monitoring app" OR "fitness monitoring device" OR "fitness monitoring gadget" OR "activity tracking" OR "activity app" OR "activity apps" OR "activity monitoring app" OR "activity monitoring device" OR "activity monitoring gadget" OR "sleep tracking" OR "sleep app" OR "sleep apps" OR "sleep monitoring app" OR "sleep monitoring device" OR "sleep monitoring gadget" OR "exercise tracking" OR "exercise app" OR "exercise apps" OR "exercise monitoring app" OR "exercise monitoring device" OR "exercise monitoring gadget" OR "running app" OR "running apps" OR "quantify running" OR "cycling app" OR "cycling apps" OR "nutrition tracking" OR "nutrition app" OR "nutrition apps" OR "nutrition monitoring app" OR "nutrition monitoring device" OR "nutrition monitoring gadget" OR "diet tracking" OR "diet app" OR "diet apps" OR "diet monitoring app" OR "diet monitoring device" OR "diet monitoring gadget" OR "healthcare tracking" OR "healthcare app" OR "healthcare apps" OR "healthcare monitoring app" OR "healthcare monitoring device" OR "healthcare monitoring gadget" OR "heart rate tracking" OR "heart rate app" OR "heart rate apps" OR "heart rate monitoring app" OR "heart rate monitoring device" OR "heart rate monitoring gadget" OR "diabetes tracking" OR "diabetes app" OR "diabetes apps" OR "diabetes monitoring app" OR "diabetes monitoring device" OR "diabetes monitoring gadget")</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10</a:t>
            </a:fld>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Photo</a:t>
            </a:r>
            <a:r>
              <a:rPr lang="en-US" baseline="0" dirty="0"/>
              <a:t> credits : Cc </a:t>
            </a:r>
            <a:r>
              <a:rPr lang="en-GB" sz="1200" b="0" i="0" u="none" strike="noStrike" kern="1200" dirty="0" err="1">
                <a:solidFill>
                  <a:schemeClr val="tx1"/>
                </a:solidFill>
                <a:latin typeface="+mn-lt"/>
                <a:ea typeface="+mn-ea"/>
                <a:cs typeface="+mn-cs"/>
                <a:hlinkClick r:id="rId3"/>
              </a:rPr>
              <a:t>vancouverfilmschool</a:t>
            </a:r>
            <a:endParaRPr lang="en-US" dirty="0"/>
          </a:p>
        </p:txBody>
      </p:sp>
      <p:sp>
        <p:nvSpPr>
          <p:cNvPr id="4" name="Slide Number Placeholder 3"/>
          <p:cNvSpPr>
            <a:spLocks noGrp="1"/>
          </p:cNvSpPr>
          <p:nvPr>
            <p:ph type="sldNum" sz="quarter" idx="10"/>
          </p:nvPr>
        </p:nvSpPr>
        <p:spPr/>
        <p:txBody>
          <a:bodyPr/>
          <a:lstStyle/>
          <a:p>
            <a:fld id="{3E515974-A27C-894B-AE17-1483197233BA}" type="slidenum">
              <a:rPr lang="en-US"/>
              <a:pPr/>
              <a:t>11</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2E30AC5A-30EE-4E8C-A0F3-9B0E50DEC3CB}" type="slidenum">
              <a:rPr lang="en-US">
                <a:solidFill>
                  <a:prstClr val="black"/>
                </a:solidFill>
              </a:rPr>
              <a:pPr>
                <a:defRPr/>
              </a:pPr>
              <a:t>1</a:t>
            </a:fld>
            <a:endParaRPr lang="en-US" dirty="0">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Arial" pitchFamily="34" charset="0"/>
                <a:cs typeface="Arial" pitchFamily="34" charset="0"/>
              </a:rPr>
              <a:t>Image: Creative Commons </a:t>
            </a:r>
            <a:r>
              <a:rPr lang="en-GB" sz="1200" b="0" i="0" kern="1200" dirty="0" err="1">
                <a:solidFill>
                  <a:schemeClr val="tx1"/>
                </a:solidFill>
                <a:latin typeface="+mn-lt"/>
                <a:ea typeface="+mn-ea"/>
                <a:cs typeface="+mn-cs"/>
              </a:rPr>
              <a:t>jfingas</a:t>
            </a:r>
            <a:r>
              <a:rPr lang="en-GB" sz="1200" b="0" i="0" kern="1200" dirty="0">
                <a:solidFill>
                  <a:schemeClr val="tx1"/>
                </a:solidFill>
                <a:latin typeface="+mn-lt"/>
                <a:ea typeface="+mn-ea"/>
                <a:cs typeface="+mn-cs"/>
              </a:rPr>
              <a:t>,</a:t>
            </a:r>
            <a:r>
              <a:rPr lang="en-GB" sz="1200" b="0" i="0" kern="1200" baseline="0" dirty="0">
                <a:solidFill>
                  <a:schemeClr val="tx1"/>
                </a:solidFill>
                <a:latin typeface="+mn-lt"/>
                <a:ea typeface="+mn-ea"/>
                <a:cs typeface="+mn-cs"/>
              </a:rPr>
              <a:t> edited by </a:t>
            </a:r>
            <a:r>
              <a:rPr lang="en-GB" dirty="0">
                <a:latin typeface="Arial" pitchFamily="34" charset="0"/>
                <a:cs typeface="Arial" pitchFamily="34" charset="0"/>
              </a:rPr>
              <a:t>Philip Smith Future Foundation</a:t>
            </a:r>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Right click and select “</a:t>
            </a:r>
            <a:r>
              <a:rPr lang="en-GB" sz="1100" b="1" kern="1200" dirty="0">
                <a:solidFill>
                  <a:schemeClr val="tx1"/>
                </a:solidFill>
                <a:latin typeface="Arial" pitchFamily="34" charset="0"/>
                <a:ea typeface="+mn-ea"/>
                <a:cs typeface="Arial" pitchFamily="34" charset="0"/>
              </a:rPr>
              <a:t>Edit Data</a:t>
            </a:r>
            <a:r>
              <a:rPr lang="en-GB" sz="1100" kern="1200" dirty="0">
                <a:solidFill>
                  <a:schemeClr val="tx1"/>
                </a:solidFill>
                <a:latin typeface="Arial" pitchFamily="34" charset="0"/>
                <a:ea typeface="+mn-ea"/>
                <a:cs typeface="Arial" pitchFamily="34" charset="0"/>
              </a:rPr>
              <a:t>” to find demographic breakdowns and definitions.</a:t>
            </a:r>
          </a:p>
        </p:txBody>
      </p:sp>
      <p:sp>
        <p:nvSpPr>
          <p:cNvPr id="4" name="Slide Number Placeholder 3"/>
          <p:cNvSpPr>
            <a:spLocks noGrp="1"/>
          </p:cNvSpPr>
          <p:nvPr>
            <p:ph type="sldNum" sz="quarter" idx="10"/>
          </p:nvPr>
        </p:nvSpPr>
        <p:spPr/>
        <p:txBody>
          <a:bodyPr/>
          <a:lstStyle/>
          <a:p>
            <a:fld id="{E23096E1-B3E2-4534-A28D-1261E61EFEBD}" type="slidenum">
              <a:rPr lang="en-GB"/>
              <a:pPr/>
              <a:t>2</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2.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3.xml.rels><?xml version="1.0" encoding="UTF-8" standalone="yes"?>
<Relationships xmlns="http://schemas.openxmlformats.org/package/2006/relationships">
  <Relationship Id="rId2" Type="http://schemas.openxmlformats.org/officeDocument/2006/relationships/image" Target="../media/layout_103/image1.png"/>
  <Relationship Id="rId1" Type="http://schemas.openxmlformats.org/officeDocument/2006/relationships/slideMaster" Target="../slideMasters/slideMaster6.xml"/>
</Relationships>

</file>

<file path=ppt/slideLayouts/_rels/slideLayout104.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5.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6.xml.rels><?xml version="1.0" encoding="UTF-8" standalone="yes"?>
<Relationships xmlns="http://schemas.openxmlformats.org/package/2006/relationships">
  <Relationship Id="rId2" Type="http://schemas.openxmlformats.org/officeDocument/2006/relationships/image" Target="../media/layout_106/image1.png"/>
  <Relationship Id="rId1" Type="http://schemas.openxmlformats.org/officeDocument/2006/relationships/slideMaster" Target="../slideMasters/slideMaster6.xml"/>
</Relationships>

</file>

<file path=ppt/slideLayouts/_rels/slideLayout107.xml.rels><?xml version="1.0" encoding="UTF-8" standalone="yes"?>
<Relationships xmlns="http://schemas.openxmlformats.org/package/2006/relationships">
  <Relationship Id="rId2" Type="http://schemas.openxmlformats.org/officeDocument/2006/relationships/image" Target="../media/layout_107/image1.png"/>
  <Relationship Id="rId1" Type="http://schemas.openxmlformats.org/officeDocument/2006/relationships/slideMaster" Target="../slideMasters/slideMaster6.xml"/>
</Relationships>

</file>

<file path=ppt/slideLayouts/_rels/slideLayout108.xml.rels><?xml version="1.0" encoding="UTF-8" standalone="yes"?>
<Relationships xmlns="http://schemas.openxmlformats.org/package/2006/relationships">
  <Relationship Id="rId2" Type="http://schemas.openxmlformats.org/officeDocument/2006/relationships/image" Target="../media/layout_108/image1.png"/>
  <Relationship Id="rId1" Type="http://schemas.openxmlformats.org/officeDocument/2006/relationships/slideMaster" Target="../slideMasters/slideMaster6.xml"/>
</Relationships>

</file>

<file path=ppt/slideLayouts/_rels/slideLayout109.xml.rels><?xml version="1.0" encoding="UTF-8" standalone="yes"?>
<Relationships xmlns="http://schemas.openxmlformats.org/package/2006/relationships">
  <Relationship Id="rId2" Type="http://schemas.openxmlformats.org/officeDocument/2006/relationships/image" Target="../media/layout_109/image1.png"/>
  <Relationship Id="rId1" Type="http://schemas.openxmlformats.org/officeDocument/2006/relationships/slideMaster" Target="../slideMasters/slideMaster6.xml"/>
</Relationships>

</file>

<file path=ppt/slideLayouts/_rels/slideLayout11.xml.rels><?xml version="1.0" encoding="UTF-8" standalone="yes"?>
<Relationships xmlns="http://schemas.openxmlformats.org/package/2006/relationships">
  <Relationship Id="rId2" Type="http://schemas.openxmlformats.org/officeDocument/2006/relationships/image" Target="../media/layout_11/image2.png"/>
  <Relationship Id="rId1" Type="http://schemas.openxmlformats.org/officeDocument/2006/relationships/slideMaster" Target="../slideMasters/slideMaster3.xml"/>
</Relationships>

</file>

<file path=ppt/slideLayouts/_rels/slideLayout11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2.xml.rels><?xml version="1.0" encoding="UTF-8" standalone="yes"?>
<Relationships xmlns="http://schemas.openxmlformats.org/package/2006/relationships">
  <Relationship Id="rId2" Type="http://schemas.openxmlformats.org/officeDocument/2006/relationships/image" Target="../media/layout_112/image1.png"/>
  <Relationship Id="rId1" Type="http://schemas.openxmlformats.org/officeDocument/2006/relationships/slideMaster" Target="../slideMasters/slideMaster6.xml"/>
</Relationships>

</file>

<file path=ppt/slideLayouts/_rels/slideLayout113.xml.rels><?xml version="1.0" encoding="UTF-8" standalone="yes"?>
<Relationships xmlns="http://schemas.openxmlformats.org/package/2006/relationships">
  <Relationship Id="rId2" Type="http://schemas.openxmlformats.org/officeDocument/2006/relationships/image" Target="../media/layout_113/image2.png"/>
  <Relationship Id="rId1" Type="http://schemas.openxmlformats.org/officeDocument/2006/relationships/slideMaster" Target="../slideMasters/slideMaster6.xml"/>
</Relationships>

</file>

<file path=ppt/slideLayouts/_rels/slideLayout114.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5.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6.xml.rels><?xml version="1.0" encoding="UTF-8" standalone="yes"?>
<Relationships xmlns="http://schemas.openxmlformats.org/package/2006/relationships">
  <Relationship Id="rId2" Type="http://schemas.openxmlformats.org/officeDocument/2006/relationships/image" Target="../media/layout_116/image1.png"/>
  <Relationship Id="rId1" Type="http://schemas.openxmlformats.org/officeDocument/2006/relationships/slideMaster" Target="../slideMasters/slideMaster6.xml"/>
</Relationships>

</file>

<file path=ppt/slideLayouts/_rels/slideLayout11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8.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9.xml.rels><?xml version="1.0" encoding="UTF-8" standalone="yes"?>
<Relationships xmlns="http://schemas.openxmlformats.org/package/2006/relationships">
  <Relationship Id="rId2" Type="http://schemas.openxmlformats.org/officeDocument/2006/relationships/image" Target="../media/layout_119/image2.png"/>
  <Relationship Id="rId1" Type="http://schemas.openxmlformats.org/officeDocument/2006/relationships/slideMaster" Target="../slideMasters/slideMaster6.xml"/>
</Relationships>

</file>

<file path=ppt/slideLayouts/_rels/slideLayout12.xml.rels><?xml version="1.0" encoding="UTF-8" standalone="yes"?>
<Relationships xmlns="http://schemas.openxmlformats.org/package/2006/relationships">
  <Relationship Id="rId2" Type="http://schemas.openxmlformats.org/officeDocument/2006/relationships/image" Target="../media/layout_12/image2.png"/>
  <Relationship Id="rId1" Type="http://schemas.openxmlformats.org/officeDocument/2006/relationships/slideMaster" Target="../slideMasters/slideMaster3.xml"/>
</Relationships>

</file>

<file path=ppt/slideLayouts/_rels/slideLayout120.xml.rels><?xml version="1.0" encoding="UTF-8" standalone="yes"?>
<Relationships xmlns="http://schemas.openxmlformats.org/package/2006/relationships">
  <Relationship Id="rId2" Type="http://schemas.openxmlformats.org/officeDocument/2006/relationships/image" Target="../media/layout_120/image2.png"/>
  <Relationship Id="rId1" Type="http://schemas.openxmlformats.org/officeDocument/2006/relationships/slideMaster" Target="../slideMasters/slideMaster6.xml"/>
</Relationships>

</file>

<file path=ppt/slideLayouts/_rels/slideLayout12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2.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3.xml.rels><?xml version="1.0" encoding="UTF-8" standalone="yes"?>
<Relationships xmlns="http://schemas.openxmlformats.org/package/2006/relationships">
  <Relationship Id="rId2" Type="http://schemas.openxmlformats.org/officeDocument/2006/relationships/image" Target="../media/layout_123/image3.png"/>
  <Relationship Id="rId1" Type="http://schemas.openxmlformats.org/officeDocument/2006/relationships/slideMaster" Target="../slideMasters/slideMaster6.xml"/>
</Relationships>

</file>

<file path=ppt/slideLayouts/_rels/slideLayout13.xml.rels><?xml version="1.0" encoding="UTF-8" standalone="yes"?>
<Relationships xmlns="http://schemas.openxmlformats.org/package/2006/relationships">
  <Relationship Id="rId2" Type="http://schemas.openxmlformats.org/officeDocument/2006/relationships/image" Target="../media/layout_13/image1.png"/>
  <Relationship Id="rId1" Type="http://schemas.openxmlformats.org/officeDocument/2006/relationships/slideMaster" Target="../slideMasters/slideMaster3.xml"/>
</Relationships>

</file>

<file path=ppt/slideLayouts/_rels/slideLayout1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5.xml.rels><?xml version="1.0" encoding="UTF-8" standalone="yes"?>
<Relationships xmlns="http://schemas.openxmlformats.org/package/2006/relationships">
  <Relationship Id="rId2" Type="http://schemas.openxmlformats.org/officeDocument/2006/relationships/image" Target="../media/layout_15/image1.png"/>
  <Relationship Id="rId1" Type="http://schemas.openxmlformats.org/officeDocument/2006/relationships/slideMaster" Target="../slideMasters/slideMaster3.xml"/>
</Relationships>

</file>

<file path=ppt/slideLayouts/_rels/slideLayout16.xml.rels><?xml version="1.0" encoding="UTF-8" standalone="yes"?>
<Relationships xmlns="http://schemas.openxmlformats.org/package/2006/relationships">
  <Relationship Id="rId2" Type="http://schemas.openxmlformats.org/officeDocument/2006/relationships/image" Target="../media/layout_16/image1.png"/>
  <Relationship Id="rId1" Type="http://schemas.openxmlformats.org/officeDocument/2006/relationships/slideMaster" Target="../slideMasters/slideMaster3.xml"/>
</Relationships>

</file>

<file path=ppt/slideLayouts/_rels/slideLayout17.xml.rels><?xml version="1.0" encoding="UTF-8" standalone="yes"?>
<Relationships xmlns="http://schemas.openxmlformats.org/package/2006/relationships">
  <Relationship Id="rId2" Type="http://schemas.openxmlformats.org/officeDocument/2006/relationships/image" Target="../media/layout_17/image1.png"/>
  <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2" Type="http://schemas.openxmlformats.org/officeDocument/2006/relationships/image" Target="../media/layout_19/image2.png"/>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1.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2" Type="http://schemas.openxmlformats.org/officeDocument/2006/relationships/image" Target="../media/layout_23/image1.png"/>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2" Type="http://schemas.openxmlformats.org/officeDocument/2006/relationships/image" Target="../media/layout_25/image1.png"/>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2" Type="http://schemas.openxmlformats.org/officeDocument/2006/relationships/image" Target="../media/layout_31/image3.png"/>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2" Type="http://schemas.openxmlformats.org/officeDocument/2006/relationships/image" Target="../media/layout_34/image1.png"/>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
  <Relationship Id="rId2" Type="http://schemas.openxmlformats.org/officeDocument/2006/relationships/image" Target="../media/layout_39/image1.png"/>
  <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2" Type="http://schemas.openxmlformats.org/officeDocument/2006/relationships/image" Target="../media/layout_45/image1.png"/>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2" Type="http://schemas.openxmlformats.org/officeDocument/2006/relationships/image" Target="../media/layout_46/image1.png"/>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2" Type="http://schemas.openxmlformats.org/officeDocument/2006/relationships/image" Target="../media/layout_49/image1.png"/>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2" Type="http://schemas.openxmlformats.org/officeDocument/2006/relationships/image" Target="../media/layout_50/image4.png"/>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2" Type="http://schemas.openxmlformats.org/officeDocument/2006/relationships/image" Target="../media/layout_52/image1.png"/>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2" Type="http://schemas.openxmlformats.org/officeDocument/2006/relationships/image" Target="../media/layout_53/image1.png"/>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2" Type="http://schemas.openxmlformats.org/officeDocument/2006/relationships/image" Target="../media/layout_55/image2.png"/>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2" Type="http://schemas.openxmlformats.org/officeDocument/2006/relationships/image" Target="../media/layout_57/image1.png"/>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2" Type="http://schemas.openxmlformats.org/officeDocument/2006/relationships/image" Target="../media/layout_60/image1.png"/>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2" Type="http://schemas.openxmlformats.org/officeDocument/2006/relationships/image" Target="../media/layout_61/image2.png"/>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2" Type="http://schemas.openxmlformats.org/officeDocument/2006/relationships/image" Target="../media/layout_62/image2.png"/>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6.xml.rels><?xml version="1.0" encoding="UTF-8" standalone="yes"?>
<Relationships xmlns="http://schemas.openxmlformats.org/package/2006/relationships">
  <Relationship Id="rId2" Type="http://schemas.openxmlformats.org/officeDocument/2006/relationships/image" Target="../media/layout_66/image3.png"/>
  <Relationship Id="rId1" Type="http://schemas.openxmlformats.org/officeDocument/2006/relationships/slideMaster" Target="../slideMasters/slideMaster4.xml"/>
</Relationships>

</file>

<file path=ppt/slideLayouts/_rels/slideLayout6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4.xml.rels><?xml version="1.0" encoding="UTF-8" standalone="yes"?>
<Relationships xmlns="http://schemas.openxmlformats.org/package/2006/relationships">
  <Relationship Id="rId2" Type="http://schemas.openxmlformats.org/officeDocument/2006/relationships/image" Target="../media/layout_74/image3.png"/>
  <Relationship Id="rId1" Type="http://schemas.openxmlformats.org/officeDocument/2006/relationships/slideMaster" Target="../slideMasters/slideMaster5.xml"/>
</Relationships>

</file>

<file path=ppt/slideLayouts/_rels/slideLayout75.xml.rels><?xml version="1.0" encoding="UTF-8" standalone="yes"?>
<Relationships xmlns="http://schemas.openxmlformats.org/package/2006/relationships">
  <Relationship Id="rId2" Type="http://schemas.openxmlformats.org/officeDocument/2006/relationships/image" Target="../media/layout_75/image1.png"/>
  <Relationship Id="rId1" Type="http://schemas.openxmlformats.org/officeDocument/2006/relationships/slideMaster" Target="../slideMasters/slideMaster5.xml"/>
</Relationships>

</file>

<file path=ppt/slideLayouts/_rels/slideLayout76.xml.rels><?xml version="1.0" encoding="UTF-8" standalone="yes"?>
<Relationships xmlns="http://schemas.openxmlformats.org/package/2006/relationships">
  <Relationship Id="rId2" Type="http://schemas.openxmlformats.org/officeDocument/2006/relationships/image" Target="../media/layout_76/image1.png"/>
  <Relationship Id="rId1" Type="http://schemas.openxmlformats.org/officeDocument/2006/relationships/slideMaster" Target="../slideMasters/slideMaster5.xml"/>
</Relationships>

</file>

<file path=ppt/slideLayouts/_rels/slideLayout77.xml.rels><?xml version="1.0" encoding="UTF-8" standalone="yes"?>
<Relationships xmlns="http://schemas.openxmlformats.org/package/2006/relationships">
  <Relationship Id="rId2" Type="http://schemas.openxmlformats.org/officeDocument/2006/relationships/image" Target="../media/layout_77/image2.png"/>
  <Relationship Id="rId1" Type="http://schemas.openxmlformats.org/officeDocument/2006/relationships/slideMaster" Target="../slideMasters/slideMaster5.xml"/>
</Relationships>

</file>

<file path=ppt/slideLayouts/_rels/slideLayout78.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
  <Relationship Id="rId2" Type="http://schemas.openxmlformats.org/officeDocument/2006/relationships/image" Target="../media/layout_80/image1.png"/>
  <Relationship Id="rId1" Type="http://schemas.openxmlformats.org/officeDocument/2006/relationships/slideMaster" Target="../slideMasters/slideMaster5.xml"/>
</Relationships>

</file>

<file path=ppt/slideLayouts/_rels/slideLayout8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4.xml.rels><?xml version="1.0" encoding="UTF-8" standalone="yes"?>
<Relationships xmlns="http://schemas.openxmlformats.org/package/2006/relationships">
  <Relationship Id="rId2" Type="http://schemas.openxmlformats.org/officeDocument/2006/relationships/image" Target="../media/layout_84/image4.png"/>
  <Relationship Id="rId1" Type="http://schemas.openxmlformats.org/officeDocument/2006/relationships/slideMaster" Target="../slideMasters/slideMaster5.xml"/>
</Relationships>

</file>

<file path=ppt/slideLayouts/_rels/slideLayout85.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7.xml.rels><?xml version="1.0" encoding="UTF-8" standalone="yes"?>
<Relationships xmlns="http://schemas.openxmlformats.org/package/2006/relationships">
  <Relationship Id="rId2" Type="http://schemas.openxmlformats.org/officeDocument/2006/relationships/image" Target="../media/layout_87/image2.png"/>
  <Relationship Id="rId1" Type="http://schemas.openxmlformats.org/officeDocument/2006/relationships/slideMaster" Target="../slideMasters/slideMaster5.xml"/>
</Relationships>

</file>

<file path=ppt/slideLayouts/_rels/slideLayout88.xml.rels><?xml version="1.0" encoding="UTF-8" standalone="yes"?>
<Relationships xmlns="http://schemas.openxmlformats.org/package/2006/relationships">
  <Relationship Id="rId2" Type="http://schemas.openxmlformats.org/officeDocument/2006/relationships/image" Target="../media/layout_88/image2.png"/>
  <Relationship Id="rId1" Type="http://schemas.openxmlformats.org/officeDocument/2006/relationships/slideMaster" Target="../slideMasters/slideMaster5.xml"/>
</Relationships>

</file>

<file path=ppt/slideLayouts/_rels/slideLayout89.xml.rels><?xml version="1.0" encoding="UTF-8" standalone="yes"?>
<Relationships xmlns="http://schemas.openxmlformats.org/package/2006/relationships">
  <Relationship Id="rId2" Type="http://schemas.openxmlformats.org/officeDocument/2006/relationships/image" Target="../media/layout_89/image2.png"/>
  <Relationship Id="rId1" Type="http://schemas.openxmlformats.org/officeDocument/2006/relationships/slideMaster" Target="../slideMasters/slideMaster5.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
  <Relationship Id="rId2" Type="http://schemas.openxmlformats.org/officeDocument/2006/relationships/image" Target="../media/layout_90/image4.png"/>
  <Relationship Id="rId1" Type="http://schemas.openxmlformats.org/officeDocument/2006/relationships/slideMaster" Target="../slideMasters/slideMaster5.xml"/>
</Relationships>

</file>

<file path=ppt/slideLayouts/_rels/slideLayout9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3.xml.rels><?xml version="1.0" encoding="UTF-8" standalone="yes"?>
<Relationships xmlns="http://schemas.openxmlformats.org/package/2006/relationships">
  <Relationship Id="rId2" Type="http://schemas.openxmlformats.org/officeDocument/2006/relationships/image" Target="../media/layout_93/image4.png"/>
  <Relationship Id="rId1" Type="http://schemas.openxmlformats.org/officeDocument/2006/relationships/slideMaster" Target="../slideMasters/slideMaster5.xml"/>
</Relationships>

</file>

<file path=ppt/slideLayouts/_rels/slideLayout94.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6.xml.rels><?xml version="1.0" encoding="UTF-8" standalone="yes"?>
<Relationships xmlns="http://schemas.openxmlformats.org/package/2006/relationships">
  <Relationship Id="rId2" Type="http://schemas.openxmlformats.org/officeDocument/2006/relationships/image" Target="../media/layout_96/image1.png"/>
  <Relationship Id="rId1" Type="http://schemas.openxmlformats.org/officeDocument/2006/relationships/slideMaster" Target="../slideMasters/slideMaster6.xml"/>
</Relationships>

</file>

<file path=ppt/slideLayouts/_rels/slideLayout9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8.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Autofit/>
          </a:bodyPr>
          <a:lstStyle>
            <a:lvl1pPr algn="ctr">
              <a:buFontTx/>
              <a:buNone/>
              <a:defRPr sz="16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1"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Autofit/>
          </a:bodyPr>
          <a:lstStyle>
            <a:lvl1pPr marL="0" indent="0" algn="ctr">
              <a:spcAft>
                <a:spcPts val="600"/>
              </a:spcAft>
              <a:buNone/>
              <a:defRPr lang="en-GB" sz="14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46"/>
          <p:cNvGrpSpPr/>
          <p:nvPr userDrawn="1"/>
        </p:nvGrpSpPr>
        <p:grpSpPr>
          <a:xfrm>
            <a:off x="2647254" y="2282465"/>
            <a:ext cx="3843553" cy="1426685"/>
            <a:chOff x="2625309" y="2282465"/>
            <a:chExt cx="3843553" cy="1426685"/>
          </a:xfrm>
        </p:grpSpPr>
        <p:grpSp>
          <p:nvGrpSpPr>
            <p:cNvPr id="5"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NEW YORK</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STOCKHOLM</a:t>
              </a:r>
            </a:p>
          </p:txBody>
        </p:sp>
      </p:grpSp>
    </p:spTree>
  </p:cSld>
  <p:clrMapOvr>
    <a:masterClrMapping/>
  </p:clrMapOvr>
  <p:transition/>
  <p:timing>
    <p:tnLst>
      <p:par>
        <p:cTn id="1" dur="indefinite" restart="never" nodeType="tmRoot"/>
      </p:par>
    </p:tnLst>
  </p:timing>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a:prstGeom prst="rect">
            <a:avLst/>
          </a:prstGeo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a:prstGeom prst="rect">
            <a:avLst/>
          </a:prstGeo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2" name="Text Placeholder 11"/>
          <p:cNvSpPr>
            <a:spLocks noGrp="1"/>
          </p:cNvSpPr>
          <p:nvPr>
            <p:ph type="body" sz="quarter" idx="11" hasCustomPrompt="1"/>
          </p:nvPr>
        </p:nvSpPr>
        <p:spPr>
          <a:xfrm>
            <a:off x="123793" y="643522"/>
            <a:ext cx="8769380" cy="481222"/>
          </a:xfrm>
          <a:prstGeom prst="rect">
            <a:avLst/>
          </a:prstGeo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prstGeom prst="rect">
            <a:avLst/>
          </a:prstGeo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465191" cy="5111750"/>
          </a:xfrm>
          <a:prstGeom prst="rect">
            <a:avLst/>
          </a:prstGeom>
        </p:spPr>
        <p:txBody>
          <a:bodyPr/>
          <a:lstStyle>
            <a:lvl1pPr marL="0" indent="0">
              <a:buNone/>
              <a:defRPr lang="en-GB" sz="140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&lt;Sector name&gt;</a:t>
            </a:r>
          </a:p>
          <a:p>
            <a:pPr lvl="0"/>
            <a:r>
              <a:rPr lang="en-GB" dirty="0"/>
              <a:t>&lt;Text&gt;</a:t>
            </a:r>
          </a:p>
          <a:p>
            <a:pPr lvl="0"/>
            <a:r>
              <a:rPr lang="en-GB" dirty="0"/>
              <a:t>&lt;Sector name&gt;</a:t>
            </a:r>
          </a:p>
          <a:p>
            <a:pPr lvl="0"/>
            <a:r>
              <a:rPr lang="en-GB" dirty="0"/>
              <a:t>&lt;Text&gt;</a:t>
            </a:r>
          </a:p>
        </p:txBody>
      </p:sp>
      <p:sp>
        <p:nvSpPr>
          <p:cNvPr id="4" name="Picture Placeholder 3"/>
          <p:cNvSpPr>
            <a:spLocks noGrp="1"/>
          </p:cNvSpPr>
          <p:nvPr>
            <p:ph type="pic" sz="quarter" idx="12"/>
          </p:nvPr>
        </p:nvSpPr>
        <p:spPr>
          <a:xfrm>
            <a:off x="4824413" y="873125"/>
            <a:ext cx="4148137" cy="2447925"/>
          </a:xfrm>
          <a:prstGeom prst="rect">
            <a:avLst/>
          </a:prstGeom>
        </p:spPr>
        <p:txBody>
          <a:bodyPr/>
          <a:lstStyle>
            <a:lvl1pPr>
              <a:defRPr sz="1400">
                <a:latin typeface="Arial" panose="020B0604020202020204" pitchFamily="34" charset="0"/>
                <a:cs typeface="Arial" panose="020B0604020202020204" pitchFamily="34" charset="0"/>
              </a:defRPr>
            </a:lvl1pPr>
          </a:lstStyle>
          <a:p>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val="1047715201"/>
              </p:ext>
            </p:extLst>
          </p:nvPr>
        </p:nvGraphicFramePr>
        <p:xfrm>
          <a:off x="250826" y="873125"/>
          <a:ext cx="8642348" cy="5256175"/>
        </p:xfrm>
        <a:graphic>
          <a:graphicData uri="http://schemas.openxmlformats.org/drawingml/2006/table">
            <a:tbl>
              <a:tblPr/>
              <a:tblGrid>
                <a:gridCol w="2741518">
                  <a:extLst>
                    <a:ext uri="{9D8B030D-6E8A-4147-A177-3AD203B41FA5}">
                      <a16:colId xmlns="" xmlns:a16="http://schemas.microsoft.com/office/drawing/2014/main" val="20000"/>
                    </a:ext>
                  </a:extLst>
                </a:gridCol>
                <a:gridCol w="208897">
                  <a:extLst>
                    <a:ext uri="{9D8B030D-6E8A-4147-A177-3AD203B41FA5}">
                      <a16:colId xmlns="" xmlns:a16="http://schemas.microsoft.com/office/drawing/2014/main" val="20001"/>
                    </a:ext>
                  </a:extLst>
                </a:gridCol>
                <a:gridCol w="2741518">
                  <a:extLst>
                    <a:ext uri="{9D8B030D-6E8A-4147-A177-3AD203B41FA5}">
                      <a16:colId xmlns="" xmlns:a16="http://schemas.microsoft.com/office/drawing/2014/main" val="20002"/>
                    </a:ext>
                  </a:extLst>
                </a:gridCol>
                <a:gridCol w="208897">
                  <a:extLst>
                    <a:ext uri="{9D8B030D-6E8A-4147-A177-3AD203B41FA5}">
                      <a16:colId xmlns="" xmlns:a16="http://schemas.microsoft.com/office/drawing/2014/main" val="20003"/>
                    </a:ext>
                  </a:extLst>
                </a:gridCol>
                <a:gridCol w="2741518">
                  <a:extLst>
                    <a:ext uri="{9D8B030D-6E8A-4147-A177-3AD203B41FA5}">
                      <a16:colId xmlns="" xmlns:a16="http://schemas.microsoft.com/office/drawing/2014/main" val="20004"/>
                    </a:ext>
                  </a:extLst>
                </a:gridCol>
              </a:tblGrid>
              <a:tr h="323627">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0"/>
                  </a:ext>
                </a:extLst>
              </a:tr>
              <a:tr h="1578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b="1"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1"/>
                  </a:ext>
                </a:extLst>
              </a:tr>
              <a:tr h="1584176">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2"/>
                  </a:ext>
                </a:extLst>
              </a:tr>
              <a:tr h="1548172">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484784"/>
            <a:ext cx="2544762" cy="1440160"/>
          </a:xfrm>
          <a:prstGeom prst="rect">
            <a:avLst/>
          </a:prstGeom>
        </p:spPr>
        <p:txBody>
          <a:bodyPr/>
          <a:lstStyle>
            <a:lvl1pPr marL="0" indent="0">
              <a:buNone/>
              <a:defRPr sz="140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34177" y="3068960"/>
            <a:ext cx="2544762" cy="1440160"/>
          </a:xfrm>
          <a:prstGeom prst="rect">
            <a:avLst/>
          </a:prstGeom>
        </p:spPr>
        <p:txBody>
          <a:bodyPr/>
          <a:lstStyle>
            <a:lvl1pPr marL="0" indent="0">
              <a:buNone/>
              <a:defRPr sz="1400" baseline="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34177" y="4617132"/>
            <a:ext cx="2544762"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484784"/>
            <a:ext cx="2616200"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p:txBody>
      </p:sp>
      <p:sp>
        <p:nvSpPr>
          <p:cNvPr id="34" name="Text Placeholder 33"/>
          <p:cNvSpPr>
            <a:spLocks noGrp="1"/>
          </p:cNvSpPr>
          <p:nvPr>
            <p:ph type="body" sz="quarter" idx="28" hasCustomPrompt="1"/>
          </p:nvPr>
        </p:nvSpPr>
        <p:spPr>
          <a:xfrm>
            <a:off x="3275856" y="3068960"/>
            <a:ext cx="2616200"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87948" y="4617919"/>
            <a:ext cx="2616200" cy="1439373"/>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484784"/>
            <a:ext cx="2551112"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40160"/>
          </a:xfrm>
          <a:prstGeom prst="rect">
            <a:avLst/>
          </a:prstGeom>
        </p:spPr>
        <p:txBody>
          <a:bodyPr/>
          <a:lstStyle>
            <a:lvl1pPr marL="0" indent="0">
              <a:buNone/>
              <a:defRPr sz="1400" baseline="0">
                <a:latin typeface="Arial" panose="020B0604020202020204" pitchFamily="34" charset="0"/>
                <a:cs typeface="Arial" panose="020B0604020202020204"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56538" y="4617133"/>
            <a:ext cx="2551112" cy="1440159"/>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6"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Light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7"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Dark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1"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2"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Cyan">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Cyan">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Tx/>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Dark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Light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100"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cxnSp>
        <p:nvCxnSpPr>
          <p:cNvPr id="3" name="Straight Connector 2"/>
          <p:cNvCxnSpPr/>
          <p:nvPr userDrawn="1"/>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2997200"/>
            <a:ext cx="6985001" cy="856370"/>
          </a:xfrm>
        </p:spPr>
        <p:txBody>
          <a:bodyPr wrap="square" lIns="0" tIns="144000" anchor="b">
            <a:spAutoFit/>
          </a:bodyPr>
          <a:lstStyle>
            <a:lvl1pPr algn="ctr">
              <a:lnSpc>
                <a:spcPct val="80000"/>
              </a:lnSpc>
              <a:defRPr sz="54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1027"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29"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0"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1"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2"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3"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4"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5"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6"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7"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8"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9"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0"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1"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2"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3"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4"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5"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6"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7"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with Image Light">
    <p:spTree>
      <p:nvGrpSpPr>
        <p:cNvPr id="1" name=""/>
        <p:cNvGrpSpPr/>
        <p:nvPr/>
      </p:nvGrpSpPr>
      <p:grpSpPr>
        <a:xfrm>
          <a:off x="0" y="0"/>
          <a:ext cx="0" cy="0"/>
          <a:chOff x="0" y="0"/>
          <a:chExt cx="0" cy="0"/>
        </a:xfrm>
      </p:grpSpPr>
      <p:sp>
        <p:nvSpPr>
          <p:cNvPr id="5" name="TextBox 4"/>
          <p:cNvSpPr txBox="1"/>
          <p:nvPr userDrawn="1"/>
        </p:nvSpPr>
        <p:spPr>
          <a:xfrm>
            <a:off x="0" y="0"/>
            <a:ext cx="9144000" cy="6858000"/>
          </a:xfrm>
          <a:prstGeom prst="rect">
            <a:avLst/>
          </a:prstGeom>
          <a:solidFill>
            <a:schemeClr val="bg1">
              <a:lumMod val="95000"/>
            </a:schemeClr>
          </a:solidFill>
        </p:spPr>
        <p:txBody>
          <a:bodyPr wrap="square" rtlCol="0">
            <a:noAutofit/>
          </a:bodyPr>
          <a:lstStyle/>
          <a:p>
            <a:pPr algn="ctr" defTabSz="457200"/>
            <a:endParaRPr lang="en-GB" sz="5400" spc="600" dirty="0">
              <a:solidFill>
                <a:srgbClr val="FFFFFF">
                  <a:lumMod val="85000"/>
                </a:srgbClr>
              </a:solidFill>
            </a:endParaRPr>
          </a:p>
          <a:p>
            <a:pPr algn="ctr" defTabSz="457200"/>
            <a:endParaRPr lang="en-GB" sz="5400" spc="600" dirty="0">
              <a:solidFill>
                <a:srgbClr val="FFFFFF">
                  <a:lumMod val="85000"/>
                </a:srgbClr>
              </a:solidFill>
            </a:endParaRPr>
          </a:p>
          <a:p>
            <a:pPr algn="ctr" defTabSz="457200"/>
            <a:r>
              <a:rPr lang="en-GB" sz="5400" spc="600" dirty="0">
                <a:solidFill>
                  <a:srgbClr val="FFFFFF">
                    <a:lumMod val="85000"/>
                  </a:srgbClr>
                </a:solidFill>
              </a:rPr>
              <a:t>INSERT IMAGE</a:t>
            </a:r>
            <a:endParaRPr lang="en-GB" sz="5400" spc="600" dirty="0">
              <a:solidFill>
                <a:srgbClr val="FFFFFF">
                  <a:lumMod val="85000"/>
                </a:srgbClr>
              </a:solidFill>
            </a:endParaRPr>
          </a:p>
        </p:txBody>
      </p:sp>
      <p:sp>
        <p:nvSpPr>
          <p:cNvPr id="6" name="Title 1"/>
          <p:cNvSpPr>
            <a:spLocks noGrp="1"/>
          </p:cNvSpPr>
          <p:nvPr>
            <p:ph type="ctrTitle" hasCustomPrompt="1"/>
          </p:nvPr>
        </p:nvSpPr>
        <p:spPr>
          <a:xfrm>
            <a:off x="250824" y="2997200"/>
            <a:ext cx="8642350" cy="856370"/>
          </a:xfrm>
          <a:solidFill>
            <a:schemeClr val="bg2"/>
          </a:solidFill>
        </p:spPr>
        <p:txBody>
          <a:bodyPr tIns="144000" anchor="b">
            <a:spAutoFit/>
          </a:bodyPr>
          <a:lstStyle>
            <a:lvl1pPr algn="l">
              <a:lnSpc>
                <a:spcPct val="80000"/>
              </a:lnSpc>
              <a:spcBef>
                <a:spcPts val="0"/>
              </a:spcBef>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2051"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3"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4"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5"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6"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7"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8"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9"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0"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1"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2"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3"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4"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5"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6"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7"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8"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9"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0"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1"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with Image Dark">
    <p:spTree>
      <p:nvGrpSpPr>
        <p:cNvPr id="1" name=""/>
        <p:cNvGrpSpPr/>
        <p:nvPr/>
      </p:nvGrpSpPr>
      <p:grpSpPr>
        <a:xfrm>
          <a:off x="0" y="0"/>
          <a:ext cx="0" cy="0"/>
          <a:chOff x="0" y="0"/>
          <a:chExt cx="0" cy="0"/>
        </a:xfrm>
      </p:grpSpPr>
      <p:sp>
        <p:nvSpPr>
          <p:cNvPr id="8" name="TextBox 7"/>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6" name="Title 1"/>
          <p:cNvSpPr>
            <a:spLocks noGrp="1"/>
          </p:cNvSpPr>
          <p:nvPr>
            <p:ph type="ctrTitle" hasCustomPrompt="1"/>
          </p:nvPr>
        </p:nvSpPr>
        <p:spPr>
          <a:xfrm>
            <a:off x="250825" y="2997200"/>
            <a:ext cx="8642350" cy="856370"/>
          </a:xfrm>
          <a:solidFill>
            <a:schemeClr val="bg2"/>
          </a:solidFill>
        </p:spPr>
        <p:txBody>
          <a:bodyPr wrap="square" tIns="144000" anchor="b">
            <a:spAutoFit/>
          </a:bodyPr>
          <a:lstStyle>
            <a:lvl1pPr algn="l">
              <a:lnSpc>
                <a:spcPct val="80000"/>
              </a:lnSpc>
              <a:spcBef>
                <a:spcPts val="0"/>
              </a:spcBef>
              <a:spcAft>
                <a:spcPts val="0"/>
              </a:spcAft>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3075"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7"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8"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9"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0"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1"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2"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3"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4"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5"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6"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7"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8"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9"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0"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1"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2"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3"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4"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5"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Autofit/>
          </a:bodyPr>
          <a:lstStyle>
            <a:lvl1pPr algn="ctr">
              <a:buNone/>
              <a:defRPr sz="1800" baseline="0">
                <a:solidFill>
                  <a:schemeClr val="bg1"/>
                </a:solidFill>
                <a:latin typeface="Arial" panose="020B0604020202020204" pitchFamily="34" charset="0"/>
                <a:cs typeface="Arial" panose="020B0604020202020204" pitchFamily="34" charset="0"/>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4"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Light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Dark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attern Cyan">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2" name="Text Placeholder 11"/>
          <p:cNvSpPr>
            <a:spLocks noGrp="1"/>
          </p:cNvSpPr>
          <p:nvPr>
            <p:ph type="body" sz="quarter" idx="11" hasCustomPrompt="1"/>
          </p:nvPr>
        </p:nvSpPr>
        <p:spPr>
          <a:xfrm>
            <a:off x="123793" y="643522"/>
            <a:ext cx="8769380" cy="481222"/>
          </a:xfr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664804"/>
            <a:ext cx="8642348" cy="4464534"/>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5"/>
            <a:ext cx="8769381" cy="1089529"/>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4" name="Text Placeholder 13"/>
          <p:cNvSpPr>
            <a:spLocks noGrp="1"/>
          </p:cNvSpPr>
          <p:nvPr>
            <p:ph type="body" sz="quarter" idx="11" hasCustomPrompt="1"/>
          </p:nvPr>
        </p:nvSpPr>
        <p:spPr>
          <a:xfrm>
            <a:off x="250824" y="1300408"/>
            <a:ext cx="8642349" cy="267766"/>
          </a:xfrm>
        </p:spPr>
        <p:txBody>
          <a:bodyPr>
            <a:spAutoFit/>
          </a:bodyPr>
          <a:lstStyle>
            <a:lvl1pPr marL="0" indent="0">
              <a:lnSpc>
                <a:spcPct val="90000"/>
              </a:lnSpc>
              <a:spcBef>
                <a:spcPts val="0"/>
              </a:spcBef>
              <a:buNone/>
              <a:defRPr sz="1600"/>
            </a:lvl1pPr>
          </a:lstStyle>
          <a:p>
            <a:pPr lvl="0"/>
            <a:r>
              <a:rPr lang="en-GB" dirty="0"/>
              <a:t>Question wording</a:t>
            </a:r>
            <a:endParaRPr lang="en-GB" dirty="0"/>
          </a:p>
        </p:txBody>
      </p:sp>
    </p:spTree>
  </p:cSld>
  <p:clrMapOvr>
    <a:masterClrMapping/>
  </p:clrMapOvr>
  <p:transition/>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26"/>
          <p:cNvGrpSpPr/>
          <p:nvPr userDrawn="1"/>
        </p:nvGrpSpPr>
        <p:grpSpPr>
          <a:xfrm>
            <a:off x="2625309" y="2286000"/>
            <a:ext cx="3843553" cy="1423150"/>
            <a:chOff x="2625309" y="2286000"/>
            <a:chExt cx="3843553" cy="1423150"/>
          </a:xfrm>
        </p:grpSpPr>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 </a:t>
              </a:r>
              <a:r>
                <a:rPr lang="en-US" sz="1400" b="1" spc="130" dirty="0">
                  <a:solidFill>
                    <a:srgbClr val="00D2BE"/>
                  </a:solidFill>
                  <a:cs typeface="Cabin Regular"/>
                </a:rPr>
                <a:t>|</a:t>
              </a:r>
              <a:r>
                <a:rPr lang="en-US" sz="1400" spc="130" dirty="0">
                  <a:solidFill>
                    <a:srgbClr val="000000"/>
                  </a:solidFill>
                  <a:cs typeface="Cabin Regular"/>
                </a:rPr>
                <a:t> NEW YORK </a:t>
              </a:r>
              <a:r>
                <a:rPr lang="en-US" sz="1400" b="1" spc="130" dirty="0">
                  <a:solidFill>
                    <a:srgbClr val="00D2BE"/>
                  </a:solidFill>
                  <a:cs typeface="Cabin Regular"/>
                </a:rPr>
                <a:t>|</a:t>
              </a:r>
              <a:r>
                <a:rPr lang="en-US" sz="1400" spc="130" dirty="0">
                  <a:solidFill>
                    <a:srgbClr val="000000"/>
                  </a:solidFill>
                  <a:cs typeface="Cabin Regular"/>
                </a:rPr>
                <a:t> STOCKHOLM</a:t>
              </a:r>
              <a:endParaRPr lang="en-US" sz="1400" spc="130" dirty="0">
                <a:solidFill>
                  <a:srgbClr val="000000"/>
                </a:solidFill>
                <a:cs typeface="Cabin Regular"/>
              </a:endParaRPr>
            </a:p>
          </p:txBody>
        </p:sp>
        <p:grpSp>
          <p:nvGrpSpPr>
            <p:cNvPr id="5" name="Group 4"/>
            <p:cNvGrpSpPr>
              <a:grpSpLocks noChangeAspect="1"/>
            </p:cNvGrpSpPr>
            <p:nvPr userDrawn="1"/>
          </p:nvGrpSpPr>
          <p:grpSpPr bwMode="auto">
            <a:xfrm>
              <a:off x="2745034" y="2286000"/>
              <a:ext cx="3577361" cy="918000"/>
              <a:chOff x="1746" y="1440"/>
              <a:chExt cx="2268" cy="582"/>
            </a:xfrm>
          </p:grpSpPr>
          <p:sp>
            <p:nvSpPr>
              <p:cNvPr id="4099" name="AutoShape 3"/>
              <p:cNvSpPr>
                <a:spLocks noChangeAspect="1" noChangeArrowheads="1" noTextEdit="1"/>
              </p:cNvSpPr>
              <p:nvPr userDrawn="1"/>
            </p:nvSpPr>
            <p:spPr bwMode="auto">
              <a:xfrm>
                <a:off x="1746" y="1440"/>
                <a:ext cx="2268" cy="5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1" name="Rectangle 5"/>
              <p:cNvSpPr>
                <a:spLocks noChangeArrowheads="1"/>
              </p:cNvSpPr>
              <p:nvPr userDrawn="1"/>
            </p:nvSpPr>
            <p:spPr bwMode="auto">
              <a:xfrm>
                <a:off x="1982" y="1671"/>
                <a:ext cx="232" cy="118"/>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2" name="Freeform 6"/>
              <p:cNvSpPr>
                <a:spLocks/>
              </p:cNvSpPr>
              <p:nvPr userDrawn="1"/>
            </p:nvSpPr>
            <p:spPr bwMode="auto">
              <a:xfrm>
                <a:off x="1889" y="1440"/>
                <a:ext cx="566" cy="583"/>
              </a:xfrm>
              <a:custGeom>
                <a:avLst/>
                <a:gdLst/>
                <a:ahLst/>
                <a:cxnLst>
                  <a:cxn ang="0">
                    <a:pos x="440" y="0"/>
                  </a:cxn>
                  <a:cxn ang="0">
                    <a:pos x="440" y="468"/>
                  </a:cxn>
                  <a:cxn ang="0">
                    <a:pos x="0" y="468"/>
                  </a:cxn>
                  <a:cxn ang="0">
                    <a:pos x="0" y="583"/>
                  </a:cxn>
                  <a:cxn ang="0">
                    <a:pos x="566" y="583"/>
                  </a:cxn>
                  <a:cxn ang="0">
                    <a:pos x="566" y="0"/>
                  </a:cxn>
                  <a:cxn ang="0">
                    <a:pos x="440" y="0"/>
                  </a:cxn>
                </a:cxnLst>
                <a:rect l="0" t="0" r="r" b="b"/>
                <a:pathLst>
                  <a:path w="566" h="583">
                    <a:moveTo>
                      <a:pt x="440" y="0"/>
                    </a:moveTo>
                    <a:lnTo>
                      <a:pt x="440" y="468"/>
                    </a:lnTo>
                    <a:lnTo>
                      <a:pt x="0" y="468"/>
                    </a:lnTo>
                    <a:lnTo>
                      <a:pt x="0" y="583"/>
                    </a:lnTo>
                    <a:lnTo>
                      <a:pt x="566" y="583"/>
                    </a:lnTo>
                    <a:lnTo>
                      <a:pt x="566" y="0"/>
                    </a:lnTo>
                    <a:lnTo>
                      <a:pt x="440"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3" name="Freeform 7"/>
              <p:cNvSpPr>
                <a:spLocks/>
              </p:cNvSpPr>
              <p:nvPr userDrawn="1"/>
            </p:nvSpPr>
            <p:spPr bwMode="auto">
              <a:xfrm>
                <a:off x="1746" y="1440"/>
                <a:ext cx="565" cy="583"/>
              </a:xfrm>
              <a:custGeom>
                <a:avLst/>
                <a:gdLst/>
                <a:ahLst/>
                <a:cxnLst>
                  <a:cxn ang="0">
                    <a:pos x="125" y="583"/>
                  </a:cxn>
                  <a:cxn ang="0">
                    <a:pos x="125" y="114"/>
                  </a:cxn>
                  <a:cxn ang="0">
                    <a:pos x="565" y="114"/>
                  </a:cxn>
                  <a:cxn ang="0">
                    <a:pos x="565" y="0"/>
                  </a:cxn>
                  <a:cxn ang="0">
                    <a:pos x="0" y="0"/>
                  </a:cxn>
                  <a:cxn ang="0">
                    <a:pos x="0" y="583"/>
                  </a:cxn>
                  <a:cxn ang="0">
                    <a:pos x="125" y="583"/>
                  </a:cxn>
                </a:cxnLst>
                <a:rect l="0" t="0" r="r" b="b"/>
                <a:pathLst>
                  <a:path w="565" h="583">
                    <a:moveTo>
                      <a:pt x="125" y="583"/>
                    </a:moveTo>
                    <a:lnTo>
                      <a:pt x="125" y="114"/>
                    </a:lnTo>
                    <a:lnTo>
                      <a:pt x="565" y="114"/>
                    </a:lnTo>
                    <a:lnTo>
                      <a:pt x="565" y="0"/>
                    </a:lnTo>
                    <a:lnTo>
                      <a:pt x="0" y="0"/>
                    </a:lnTo>
                    <a:lnTo>
                      <a:pt x="0" y="583"/>
                    </a:lnTo>
                    <a:lnTo>
                      <a:pt x="125" y="583"/>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4" name="Freeform 8"/>
              <p:cNvSpPr>
                <a:spLocks/>
              </p:cNvSpPr>
              <p:nvPr userDrawn="1"/>
            </p:nvSpPr>
            <p:spPr bwMode="auto">
              <a:xfrm>
                <a:off x="2569" y="1554"/>
                <a:ext cx="130" cy="180"/>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5" name="Freeform 9"/>
              <p:cNvSpPr>
                <a:spLocks/>
              </p:cNvSpPr>
              <p:nvPr userDrawn="1"/>
            </p:nvSpPr>
            <p:spPr bwMode="auto">
              <a:xfrm>
                <a:off x="2728"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6" name="Freeform 10"/>
              <p:cNvSpPr>
                <a:spLocks/>
              </p:cNvSpPr>
              <p:nvPr userDrawn="1"/>
            </p:nvSpPr>
            <p:spPr bwMode="auto">
              <a:xfrm>
                <a:off x="2914" y="1554"/>
                <a:ext cx="155" cy="180"/>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7" name="Freeform 11"/>
              <p:cNvSpPr>
                <a:spLocks/>
              </p:cNvSpPr>
              <p:nvPr userDrawn="1"/>
            </p:nvSpPr>
            <p:spPr bwMode="auto">
              <a:xfrm>
                <a:off x="3103"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8" name="Freeform 12"/>
              <p:cNvSpPr>
                <a:spLocks noEditPoints="1"/>
              </p:cNvSpPr>
              <p:nvPr userDrawn="1"/>
            </p:nvSpPr>
            <p:spPr bwMode="auto">
              <a:xfrm>
                <a:off x="3300" y="1554"/>
                <a:ext cx="149" cy="180"/>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9" name="Freeform 13"/>
              <p:cNvSpPr>
                <a:spLocks/>
              </p:cNvSpPr>
              <p:nvPr userDrawn="1"/>
            </p:nvSpPr>
            <p:spPr bwMode="auto">
              <a:xfrm>
                <a:off x="3492" y="1554"/>
                <a:ext cx="134" cy="177"/>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0" name="Freeform 14"/>
              <p:cNvSpPr>
                <a:spLocks/>
              </p:cNvSpPr>
              <p:nvPr userDrawn="1"/>
            </p:nvSpPr>
            <p:spPr bwMode="auto">
              <a:xfrm>
                <a:off x="2569" y="1769"/>
                <a:ext cx="99" cy="150"/>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1" name="Freeform 15"/>
              <p:cNvSpPr>
                <a:spLocks noEditPoints="1"/>
              </p:cNvSpPr>
              <p:nvPr userDrawn="1"/>
            </p:nvSpPr>
            <p:spPr bwMode="auto">
              <a:xfrm>
                <a:off x="2684" y="1766"/>
                <a:ext cx="149" cy="15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2" name="Freeform 16"/>
              <p:cNvSpPr>
                <a:spLocks/>
              </p:cNvSpPr>
              <p:nvPr userDrawn="1"/>
            </p:nvSpPr>
            <p:spPr bwMode="auto">
              <a:xfrm>
                <a:off x="2872" y="1767"/>
                <a:ext cx="126" cy="153"/>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3" name="Freeform 17"/>
              <p:cNvSpPr>
                <a:spLocks/>
              </p:cNvSpPr>
              <p:nvPr userDrawn="1"/>
            </p:nvSpPr>
            <p:spPr bwMode="auto">
              <a:xfrm>
                <a:off x="304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4" name="Freeform 18"/>
              <p:cNvSpPr>
                <a:spLocks noEditPoints="1"/>
              </p:cNvSpPr>
              <p:nvPr userDrawn="1"/>
            </p:nvSpPr>
            <p:spPr bwMode="auto">
              <a:xfrm>
                <a:off x="3213" y="1769"/>
                <a:ext cx="124" cy="148"/>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5" name="Freeform 19"/>
              <p:cNvSpPr>
                <a:spLocks noEditPoints="1"/>
              </p:cNvSpPr>
              <p:nvPr userDrawn="1"/>
            </p:nvSpPr>
            <p:spPr bwMode="auto">
              <a:xfrm>
                <a:off x="3356" y="1767"/>
                <a:ext cx="137" cy="152"/>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6" name="Freeform 20"/>
              <p:cNvSpPr>
                <a:spLocks/>
              </p:cNvSpPr>
              <p:nvPr userDrawn="1"/>
            </p:nvSpPr>
            <p:spPr bwMode="auto">
              <a:xfrm>
                <a:off x="3499" y="1769"/>
                <a:ext cx="121" cy="150"/>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7" name="Freeform 21"/>
              <p:cNvSpPr>
                <a:spLocks/>
              </p:cNvSpPr>
              <p:nvPr userDrawn="1"/>
            </p:nvSpPr>
            <p:spPr bwMode="auto">
              <a:xfrm>
                <a:off x="3654" y="1767"/>
                <a:ext cx="14" cy="152"/>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8" name="Freeform 22"/>
              <p:cNvSpPr>
                <a:spLocks noEditPoints="1"/>
              </p:cNvSpPr>
              <p:nvPr userDrawn="1"/>
            </p:nvSpPr>
            <p:spPr bwMode="auto">
              <a:xfrm>
                <a:off x="3710" y="1766"/>
                <a:ext cx="149" cy="15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9" name="Freeform 23"/>
              <p:cNvSpPr>
                <a:spLocks/>
              </p:cNvSpPr>
              <p:nvPr userDrawn="1"/>
            </p:nvSpPr>
            <p:spPr bwMode="auto">
              <a:xfrm>
                <a:off x="389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grpSp>
    </p:spTree>
  </p:cSld>
  <p:clrMapOvr>
    <a:masterClrMapping/>
  </p:clrMapOvr>
  <p:transition/>
  <p:timing>
    <p:tnLst>
      <p:par>
        <p:cTn id="1" dur="indefinite" restart="never" nodeType="tmRoot"/>
      </p:par>
    </p:tnLst>
  </p:timing>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attern Black">
    <p:spTree>
      <p:nvGrpSpPr>
        <p:cNvPr id="1" name=""/>
        <p:cNvGrpSpPr/>
        <p:nvPr/>
      </p:nvGrpSpPr>
      <p:grpSpPr>
        <a:xfrm>
          <a:off x="0" y="0"/>
          <a:ext cx="0" cy="0"/>
          <a:chOff x="0" y="0"/>
          <a:chExt cx="0" cy="0"/>
        </a:xfrm>
      </p:grpSpPr>
      <p:pic>
        <p:nvPicPr>
          <p:cNvPr id="12" name="Picture 4" descr="C:\Dropbox\Template\Background_G.png"/>
          <p:cNvPicPr>
            <a:picLocks noChangeAspect="1" noChangeArrowheads="1"/>
          </p:cNvPicPr>
          <p:nvPr userDrawn="1"/>
        </p:nvPicPr>
        <p:blipFill>
          <a:blip r:embed="rId2" cstate="print">
            <a:lum bright="-70000"/>
          </a:blip>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attern Light Grey">
    <p:spTree>
      <p:nvGrpSpPr>
        <p:cNvPr id="1" name=""/>
        <p:cNvGrpSpPr/>
        <p:nvPr/>
      </p:nvGrpSpPr>
      <p:grpSpPr>
        <a:xfrm>
          <a:off x="0" y="0"/>
          <a:ext cx="0" cy="0"/>
          <a:chOff x="0" y="0"/>
          <a:chExt cx="0" cy="0"/>
        </a:xfrm>
      </p:grpSpPr>
      <p:pic>
        <p:nvPicPr>
          <p:cNvPr id="11"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Header Numbered">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3"/>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cxnSp>
        <p:nvCxnSpPr>
          <p:cNvPr id="19" name="Straight Connector 18"/>
          <p:cNvCxnSpPr/>
          <p:nvPr userDrawn="1"/>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spTree>
  </p:cSld>
  <p:clrMapOvr>
    <a:masterClrMapping/>
  </p:clrMapOvr>
  <p:timing>
    <p:tnLst>
      <p:par>
        <p:cTn id="1" dur="indefinite" restart="never" nodeType="tmRoot"/>
      </p:par>
    </p:tnLst>
  </p:timing>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Cyan">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2"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Image Slide Light">
    <p:spTree>
      <p:nvGrpSpPr>
        <p:cNvPr id="1" name=""/>
        <p:cNvGrpSpPr/>
        <p:nvPr/>
      </p:nvGrpSpPr>
      <p:grpSpPr>
        <a:xfrm>
          <a:off x="0" y="0"/>
          <a:ext cx="0" cy="0"/>
          <a:chOff x="0" y="0"/>
          <a:chExt cx="0" cy="0"/>
        </a:xfrm>
      </p:grpSpPr>
      <p:sp>
        <p:nvSpPr>
          <p:cNvPr id="16" name="TextBox 15"/>
          <p:cNvSpPr txBox="1"/>
          <p:nvPr userDrawn="1"/>
        </p:nvSpPr>
        <p:spPr>
          <a:xfrm>
            <a:off x="0" y="0"/>
            <a:ext cx="9144000" cy="6858000"/>
          </a:xfrm>
          <a:prstGeom prst="rect">
            <a:avLst/>
          </a:prstGeom>
          <a:solidFill>
            <a:schemeClr val="bg1">
              <a:lumMod val="85000"/>
            </a:schemeClr>
          </a:solidFill>
        </p:spPr>
        <p:txBody>
          <a:bodyPr wrap="square" rtlCol="0">
            <a:noAutofit/>
          </a:bodyPr>
          <a:lstStyle/>
          <a:p>
            <a:pPr algn="ctr" defTabSz="457200"/>
            <a:endParaRPr lang="en-GB" sz="5400" spc="600" dirty="0">
              <a:solidFill>
                <a:srgbClr val="FFFFFF">
                  <a:lumMod val="75000"/>
                </a:srgbClr>
              </a:solidFill>
            </a:endParaRPr>
          </a:p>
          <a:p>
            <a:pPr algn="ctr" defTabSz="457200"/>
            <a:endParaRPr lang="en-GB" sz="5400" spc="600" dirty="0">
              <a:solidFill>
                <a:srgbClr val="FFFFFF">
                  <a:lumMod val="75000"/>
                </a:srgbClr>
              </a:solidFill>
            </a:endParaRPr>
          </a:p>
          <a:p>
            <a:pPr algn="ctr" defTabSz="457200"/>
            <a:r>
              <a:rPr lang="en-GB" sz="5400" spc="600" dirty="0">
                <a:solidFill>
                  <a:srgbClr val="FFFFFF">
                    <a:lumMod val="75000"/>
                  </a:srgbClr>
                </a:solidFill>
              </a:rPr>
              <a:t>INSERT IMAGE</a:t>
            </a:r>
            <a:endParaRPr lang="en-GB" sz="5400" spc="600" dirty="0">
              <a:solidFill>
                <a:srgbClr val="FFFFFF">
                  <a:lumMod val="7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t"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5" name="Picture 2" descr="C:\Dropbox\Template\Background_C.png"/>
          <p:cNvPicPr>
            <a:picLocks noChangeAspect="1" noChangeArrowheads="1"/>
          </p:cNvPicPr>
          <p:nvPr userDrawn="1"/>
        </p:nvPicPr>
        <p:blipFill>
          <a:blip r:embed="rId2" cstate="print"/>
          <a:srcRect/>
          <a:stretch>
            <a:fillRect/>
          </a:stretch>
        </p:blipFill>
        <p:spPr bwMode="auto">
          <a:xfrm>
            <a:off x="0" y="-4833"/>
            <a:ext cx="9144000" cy="6862833"/>
          </a:xfrm>
          <a:prstGeom prst="rect">
            <a:avLst/>
          </a:prstGeom>
          <a:noFill/>
        </p:spPr>
      </p:pic>
      <p:sp>
        <p:nvSpPr>
          <p:cNvPr id="2" name="Title 1"/>
          <p:cNvSpPr>
            <a:spLocks noGrp="1"/>
          </p:cNvSpPr>
          <p:nvPr>
            <p:ph type="title" hasCustomPrompt="1"/>
          </p:nvPr>
        </p:nvSpPr>
        <p:spPr>
          <a:xfrm>
            <a:off x="684212" y="2458591"/>
            <a:ext cx="7775575" cy="1077218"/>
          </a:xfr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6" name="Straight Connector 5"/>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Image Slide Dark">
    <p:spTree>
      <p:nvGrpSpPr>
        <p:cNvPr id="1" name=""/>
        <p:cNvGrpSpPr/>
        <p:nvPr/>
      </p:nvGrpSpPr>
      <p:grpSpPr>
        <a:xfrm>
          <a:off x="0" y="0"/>
          <a:ext cx="0" cy="0"/>
          <a:chOff x="0" y="0"/>
          <a:chExt cx="0" cy="0"/>
        </a:xfrm>
      </p:grpSpPr>
      <p:sp>
        <p:nvSpPr>
          <p:cNvPr id="17" name="TextBox 16"/>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ctr"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slideLayout" Target="../slideLayouts/slideLayout37.xml"/>
  
 
<Relationship Id="rId38" Type="http://schemas.openxmlformats.org/officeDocument/2006/relationships/theme" Target="../theme/theme3.xml"/>
</Relationships>
</file>

<file path=ppt/slideMasters/_rels/slideMaster4.xml.rels><?xml version="1.0" encoding="UTF-8" standalone="yes"?>
<Relationships xmlns="http://schemas.openxmlformats.org/package/2006/relationships">
  
   
  <Relationship Id="rId39" Type="http://schemas.openxmlformats.org/officeDocument/2006/relationships/slideLayout" Target="../slideLayouts/slideLayout39.xml"/>
  
   
  <Relationship Id="rId40" Type="http://schemas.openxmlformats.org/officeDocument/2006/relationships/slideLayout" Target="../slideLayouts/slideLayout40.xml"/>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slideLayout" Target="../slideLayouts/slideLayout65.xml"/>
  
   
  <Relationship Id="rId66" Type="http://schemas.openxmlformats.org/officeDocument/2006/relationships/slideLayout" Target="../slideLayouts/slideLayout66.xml"/>
  
   
  <Relationship Id="rId67" Type="http://schemas.openxmlformats.org/officeDocument/2006/relationships/slideLayout" Target="../slideLayouts/slideLayout67.xml"/>
  
 
<Relationship Id="rId68" Type="http://schemas.openxmlformats.org/officeDocument/2006/relationships/theme" Target="../theme/theme4.xml"/>
</Relationships>
</file>

<file path=ppt/slideMasters/_rels/slideMaster5.xml.rels><?xml version="1.0" encoding="UTF-8" standalone="yes"?>
<Relationships xmlns="http://schemas.openxmlformats.org/package/2006/relationships">
  
   
  <Relationship Id="rId69" Type="http://schemas.openxmlformats.org/officeDocument/2006/relationships/slideLayout" Target="../slideLayouts/slideLayout69.xml"/>
  
   
  <Relationship Id="rId70" Type="http://schemas.openxmlformats.org/officeDocument/2006/relationships/slideLayout" Target="../slideLayouts/slideLayout70.xml"/>
  
   
  <Relationship Id="rId71" Type="http://schemas.openxmlformats.org/officeDocument/2006/relationships/slideLayout" Target="../slideLayouts/slideLayout71.xml"/>
  
   
  <Relationship Id="rId72" Type="http://schemas.openxmlformats.org/officeDocument/2006/relationships/slideLayout" Target="../slideLayouts/slideLayout72.xml"/>
  
   
  <Relationship Id="rId73" Type="http://schemas.openxmlformats.org/officeDocument/2006/relationships/slideLayout" Target="../slideLayouts/slideLayout73.xml"/>
  
   
  <Relationship Id="rId74" Type="http://schemas.openxmlformats.org/officeDocument/2006/relationships/slideLayout" Target="../slideLayouts/slideLayout74.xml"/>
  
   
  <Relationship Id="rId75" Type="http://schemas.openxmlformats.org/officeDocument/2006/relationships/slideLayout" Target="../slideLayouts/slideLayout75.xml"/>
  
   
  <Relationship Id="rId76" Type="http://schemas.openxmlformats.org/officeDocument/2006/relationships/slideLayout" Target="../slideLayouts/slideLayout76.xml"/>
  
   
  <Relationship Id="rId77" Type="http://schemas.openxmlformats.org/officeDocument/2006/relationships/slideLayout" Target="../slideLayouts/slideLayout77.xml"/>
  
   
  <Relationship Id="rId78" Type="http://schemas.openxmlformats.org/officeDocument/2006/relationships/slideLayout" Target="../slideLayouts/slideLayout78.xml"/>
  
   
  <Relationship Id="rId79" Type="http://schemas.openxmlformats.org/officeDocument/2006/relationships/slideLayout" Target="../slideLayouts/slideLayout79.xml"/>
  
   
  <Relationship Id="rId80" Type="http://schemas.openxmlformats.org/officeDocument/2006/relationships/slideLayout" Target="../slideLayouts/slideLayout80.xml"/>
  
   
  <Relationship Id="rId81" Type="http://schemas.openxmlformats.org/officeDocument/2006/relationships/slideLayout" Target="../slideLayouts/slideLayout81.xml"/>
  
   
  <Relationship Id="rId82" Type="http://schemas.openxmlformats.org/officeDocument/2006/relationships/slideLayout" Target="../slideLayouts/slideLayout82.xml"/>
  
   
  <Relationship Id="rId83" Type="http://schemas.openxmlformats.org/officeDocument/2006/relationships/slideLayout" Target="../slideLayouts/slideLayout83.xml"/>
  
   
  <Relationship Id="rId84" Type="http://schemas.openxmlformats.org/officeDocument/2006/relationships/slideLayout" Target="../slideLayouts/slideLayout84.xml"/>
  
   
  <Relationship Id="rId85" Type="http://schemas.openxmlformats.org/officeDocument/2006/relationships/slideLayout" Target="../slideLayouts/slideLayout85.xml"/>
  
   
  <Relationship Id="rId86" Type="http://schemas.openxmlformats.org/officeDocument/2006/relationships/slideLayout" Target="../slideLayouts/slideLayout86.xml"/>
  
   
  <Relationship Id="rId87" Type="http://schemas.openxmlformats.org/officeDocument/2006/relationships/slideLayout" Target="../slideLayouts/slideLayout87.xml"/>
  
   
  <Relationship Id="rId88" Type="http://schemas.openxmlformats.org/officeDocument/2006/relationships/slideLayout" Target="../slideLayouts/slideLayout88.xml"/>
  
   
  <Relationship Id="rId89" Type="http://schemas.openxmlformats.org/officeDocument/2006/relationships/slideLayout" Target="../slideLayouts/slideLayout89.xml"/>
  
   
  <Relationship Id="rId90" Type="http://schemas.openxmlformats.org/officeDocument/2006/relationships/slideLayout" Target="../slideLayouts/slideLayout90.xml"/>
  
   
  <Relationship Id="rId91" Type="http://schemas.openxmlformats.org/officeDocument/2006/relationships/slideLayout" Target="../slideLayouts/slideLayout91.xml"/>
  
   
  <Relationship Id="rId92" Type="http://schemas.openxmlformats.org/officeDocument/2006/relationships/slideLayout" Target="../slideLayouts/slideLayout92.xml"/>
  
   
  <Relationship Id="rId93" Type="http://schemas.openxmlformats.org/officeDocument/2006/relationships/slideLayout" Target="../slideLayouts/slideLayout93.xml"/>
  
   
  <Relationship Id="rId94" Type="http://schemas.openxmlformats.org/officeDocument/2006/relationships/slideLayout" Target="../slideLayouts/slideLayout94.xml"/>
  
 
 
  <Relationship Id="rId68" Type="http://schemas.openxmlformats.org/officeDocument/2006/relationships/image" Target="../media/master_5/image1.png" />
 
<Relationship Id="rId95" Type="http://schemas.openxmlformats.org/officeDocument/2006/relationships/theme" Target="../theme/theme5.xml"/>
</Relationships>
</file>

<file path=ppt/slideMasters/_rels/slideMaster6.xml.rels><?xml version="1.0" encoding="UTF-8" standalone="yes"?>
<Relationships xmlns="http://schemas.openxmlformats.org/package/2006/relationships">
  
   
  <Relationship Id="rId96" Type="http://schemas.openxmlformats.org/officeDocument/2006/relationships/slideLayout" Target="../slideLayouts/slideLayout96.xml"/>
  
   
  <Relationship Id="rId97" Type="http://schemas.openxmlformats.org/officeDocument/2006/relationships/slideLayout" Target="../slideLayouts/slideLayout97.xml"/>
  
   
  <Relationship Id="rId98" Type="http://schemas.openxmlformats.org/officeDocument/2006/relationships/slideLayout" Target="../slideLayouts/slideLayout98.xml"/>
  
   
  <Relationship Id="rId99" Type="http://schemas.openxmlformats.org/officeDocument/2006/relationships/slideLayout" Target="../slideLayouts/slideLayout99.xml"/>
  
   
  <Relationship Id="rId100" Type="http://schemas.openxmlformats.org/officeDocument/2006/relationships/slideLayout" Target="../slideLayouts/slideLayout100.xml"/>
  
   
  <Relationship Id="rId101" Type="http://schemas.openxmlformats.org/officeDocument/2006/relationships/slideLayout" Target="../slideLayouts/slideLayout101.xml"/>
  
   
  <Relationship Id="rId102" Type="http://schemas.openxmlformats.org/officeDocument/2006/relationships/slideLayout" Target="../slideLayouts/slideLayout102.xml"/>
  
   
  <Relationship Id="rId103" Type="http://schemas.openxmlformats.org/officeDocument/2006/relationships/slideLayout" Target="../slideLayouts/slideLayout103.xml"/>
  
   
  <Relationship Id="rId104" Type="http://schemas.openxmlformats.org/officeDocument/2006/relationships/slideLayout" Target="../slideLayouts/slideLayout104.xml"/>
  
   
  <Relationship Id="rId105" Type="http://schemas.openxmlformats.org/officeDocument/2006/relationships/slideLayout" Target="../slideLayouts/slideLayout105.xml"/>
  
   
  <Relationship Id="rId106" Type="http://schemas.openxmlformats.org/officeDocument/2006/relationships/slideLayout" Target="../slideLayouts/slideLayout106.xml"/>
  
   
  <Relationship Id="rId107" Type="http://schemas.openxmlformats.org/officeDocument/2006/relationships/slideLayout" Target="../slideLayouts/slideLayout107.xml"/>
  
   
  <Relationship Id="rId108" Type="http://schemas.openxmlformats.org/officeDocument/2006/relationships/slideLayout" Target="../slideLayouts/slideLayout108.xml"/>
  
   
  <Relationship Id="rId109" Type="http://schemas.openxmlformats.org/officeDocument/2006/relationships/slideLayout" Target="../slideLayouts/slideLayout109.xml"/>
  
   
  <Relationship Id="rId110" Type="http://schemas.openxmlformats.org/officeDocument/2006/relationships/slideLayout" Target="../slideLayouts/slideLayout110.xml"/>
  
   
  <Relationship Id="rId111" Type="http://schemas.openxmlformats.org/officeDocument/2006/relationships/slideLayout" Target="../slideLayouts/slideLayout111.xml"/>
  
   
  <Relationship Id="rId112" Type="http://schemas.openxmlformats.org/officeDocument/2006/relationships/slideLayout" Target="../slideLayouts/slideLayout112.xml"/>
  
   
  <Relationship Id="rId113" Type="http://schemas.openxmlformats.org/officeDocument/2006/relationships/slideLayout" Target="../slideLayouts/slideLayout113.xml"/>
  
   
  <Relationship Id="rId114" Type="http://schemas.openxmlformats.org/officeDocument/2006/relationships/slideLayout" Target="../slideLayouts/slideLayout114.xml"/>
  
   
  <Relationship Id="rId115" Type="http://schemas.openxmlformats.org/officeDocument/2006/relationships/slideLayout" Target="../slideLayouts/slideLayout115.xml"/>
  
   
  <Relationship Id="rId116" Type="http://schemas.openxmlformats.org/officeDocument/2006/relationships/slideLayout" Target="../slideLayouts/slideLayout116.xml"/>
  
   
  <Relationship Id="rId117" Type="http://schemas.openxmlformats.org/officeDocument/2006/relationships/slideLayout" Target="../slideLayouts/slideLayout117.xml"/>
  
   
  <Relationship Id="rId118" Type="http://schemas.openxmlformats.org/officeDocument/2006/relationships/slideLayout" Target="../slideLayouts/slideLayout118.xml"/>
  
   
  <Relationship Id="rId119" Type="http://schemas.openxmlformats.org/officeDocument/2006/relationships/slideLayout" Target="../slideLayouts/slideLayout119.xml"/>
  
   
  <Relationship Id="rId120" Type="http://schemas.openxmlformats.org/officeDocument/2006/relationships/slideLayout" Target="../slideLayouts/slideLayout120.xml"/>
  
   
  <Relationship Id="rId121" Type="http://schemas.openxmlformats.org/officeDocument/2006/relationships/slideLayout" Target="../slideLayouts/slideLayout121.xml"/>
  
   
  <Relationship Id="rId122" Type="http://schemas.openxmlformats.org/officeDocument/2006/relationships/slideLayout" Target="../slideLayouts/slideLayout122.xml"/>
  
   
  <Relationship Id="rId123" Type="http://schemas.openxmlformats.org/officeDocument/2006/relationships/slideLayout" Target="../slideLayouts/slideLayout123.xml"/>
  
 
<Relationship Id="rId124" Type="http://schemas.openxmlformats.org/officeDocument/2006/relationships/theme" Target="../theme/theme6.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 r:id="rId3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39"/>
    <p:sldLayoutId r:id="rId40"/>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 r:id="rId65"/>
    <p:sldLayoutId r:id="rId66"/>
    <p:sldLayoutId r:id="rId6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508" y="152636"/>
            <a:ext cx="8749667" cy="590931"/>
          </a:xfrm>
          <a:prstGeom prst="rect">
            <a:avLst/>
          </a:prstGeom>
        </p:spPr>
        <p:txBody>
          <a:bodyPr vert="horz" wrap="square" lIns="91440" tIns="45720" rIns="91440" bIns="4572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250825" y="1125538"/>
            <a:ext cx="8642350" cy="5000625"/>
          </a:xfrm>
          <a:prstGeom prst="rect">
            <a:avLst/>
          </a:prstGeom>
        </p:spPr>
        <p:txBody>
          <a:bodyPr vert="horz" lIns="0" tIns="0" rIns="91440" bIns="45720" rtlCol="0">
            <a:noAutofit/>
          </a:bodyPr>
          <a:lstStyle/>
          <a:p>
            <a:pPr marL="414000" lvl="0" indent="-414000" algn="l" defTabSz="457200" rtl="0" eaLnBrk="1" latinLnBrk="0" hangingPunct="1">
              <a:lnSpc>
                <a:spcPct val="90000"/>
              </a:lnSpc>
              <a:spcBef>
                <a:spcPts val="600"/>
              </a:spcBef>
              <a:buClr>
                <a:schemeClr val="bg2"/>
              </a:buClr>
              <a:buFontTx/>
              <a:buBlip>
                <a:blip r:embed="rId68"/>
              </a:buBlip>
            </a:pPr>
            <a:r>
              <a:rPr lang="en-GB" dirty="0"/>
              <a:t>Click to edit Master text styles</a:t>
            </a:r>
          </a:p>
          <a:p>
            <a:pPr marL="648000" lvl="1" indent="-234000" algn="l" defTabSz="457200" rtl="0" eaLnBrk="1" latinLnBrk="0" hangingPunct="1">
              <a:lnSpc>
                <a:spcPct val="90000"/>
              </a:lnSpc>
              <a:spcBef>
                <a:spcPts val="600"/>
              </a:spcBef>
              <a:buClr>
                <a:schemeClr val="tx2"/>
              </a:buClr>
              <a:buFont typeface="Wingdings" pitchFamily="2" charset="2"/>
              <a:buChar char="§"/>
              <a:tabLst/>
            </a:pPr>
            <a:r>
              <a:rPr lang="en-GB" dirty="0"/>
              <a:t>Second level</a:t>
            </a:r>
            <a:endParaRPr lang="en-US" dirty="0"/>
          </a:p>
        </p:txBody>
      </p:sp>
    </p:spTree>
  </p:cSld>
  <p:clrMap bg1="lt1" tx1="dk1" bg2="lt2" tx2="dk2" accent1="accent1" accent2="accent2" accent3="accent3" accent4="accent4" accent5="accent5" accent6="accent6" hlink="hlink" folHlink="folHlink"/>
  <p:sldLayoutIdLst>
    <p:sldLayoutId r:id="rId69"/>
    <p:sldLayoutId r:id="rId70"/>
    <p:sldLayoutId r:id="rId71"/>
    <p:sldLayoutId r:id="rId72"/>
    <p:sldLayoutId r:id="rId73"/>
    <p:sldLayoutId r:id="rId74"/>
    <p:sldLayoutId r:id="rId75"/>
    <p:sldLayoutId r:id="rId76"/>
    <p:sldLayoutId r:id="rId77"/>
    <p:sldLayoutId r:id="rId78"/>
    <p:sldLayoutId r:id="rId79"/>
    <p:sldLayoutId r:id="rId80"/>
    <p:sldLayoutId r:id="rId81"/>
    <p:sldLayoutId r:id="rId82"/>
    <p:sldLayoutId r:id="rId83"/>
    <p:sldLayoutId r:id="rId84"/>
    <p:sldLayoutId r:id="rId85"/>
    <p:sldLayoutId r:id="rId86"/>
    <p:sldLayoutId r:id="rId87"/>
    <p:sldLayoutId r:id="rId88"/>
    <p:sldLayoutId r:id="rId89"/>
    <p:sldLayoutId r:id="rId90"/>
    <p:sldLayoutId r:id="rId91"/>
    <p:sldLayoutId r:id="rId92"/>
    <p:sldLayoutId r:id="rId93"/>
    <p:sldLayoutId r:id="rId94"/>
  </p:sldLayoutIdLst>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 typeface="Arial"/>
        <a:buChar char="•"/>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96"/>
    <p:sldLayoutId r:id="rId97"/>
    <p:sldLayoutId r:id="rId98"/>
    <p:sldLayoutId r:id="rId99"/>
    <p:sldLayoutId r:id="rId100"/>
    <p:sldLayoutId r:id="rId101"/>
    <p:sldLayoutId r:id="rId102"/>
    <p:sldLayoutId r:id="rId103"/>
    <p:sldLayoutId r:id="rId104"/>
    <p:sldLayoutId r:id="rId105"/>
    <p:sldLayoutId r:id="rId106"/>
    <p:sldLayoutId r:id="rId107"/>
    <p:sldLayoutId r:id="rId108"/>
    <p:sldLayoutId r:id="rId109"/>
    <p:sldLayoutId r:id="rId110"/>
    <p:sldLayoutId r:id="rId111"/>
    <p:sldLayoutId r:id="rId112"/>
    <p:sldLayoutId r:id="rId113"/>
    <p:sldLayoutId r:id="rId114"/>
    <p:sldLayoutId r:id="rId115"/>
    <p:sldLayoutId r:id="rId116"/>
    <p:sldLayoutId r:id="rId117"/>
    <p:sldLayoutId r:id="rId118"/>
    <p:sldLayoutId r:id="rId119"/>
    <p:sldLayoutId r:id="rId120"/>
    <p:sldLayoutId r:id="rId121"/>
    <p:sldLayoutId r:id="rId122"/>
    <p:sldLayoutId r:id="rId123"/>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2" Target="../media/image4.jpeg" Type="http://schemas.openxmlformats.org/officeDocument/2006/relationships/image"/>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0/tag6.xml"/>
  <Relationship Id="rId1" Type="http://schemas.openxmlformats.org/officeDocument/2006/relationships/tags" Target="../tags/slide_10/tag5.xml"/>
  <Relationship Id="rId5" Type="http://schemas.openxmlformats.org/officeDocument/2006/relationships/chart" Target="../charts/slide_10/chart3.xml"/>
  <Relationship Id="rId4" Type="http://schemas.openxmlformats.org/officeDocument/2006/relationships/notesSlide" Target="../notesSlides/notesSlide10.xml"/>
</Relationships>

</file>

<file path=ppt/slides/_rels/slide11.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1/tag8.xml"/>
  <Relationship Id="rId1" Type="http://schemas.openxmlformats.org/officeDocument/2006/relationships/tags" Target="../tags/slide_11/tag7.xml"/>
  <Relationship Id="rId5" Type="http://schemas.openxmlformats.org/officeDocument/2006/relationships/chart" Target="../charts/slide_11/chart4.xml"/>
  <Relationship Id="rId4" Type="http://schemas.openxmlformats.org/officeDocument/2006/relationships/notesSlide" Target="../notesSlides/notesSlide11.xml"/>
</Relationships>

</file>

<file path=ppt/slides/_rels/slide12.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2/tag10.xml"/>
  <Relationship Id="rId1" Type="http://schemas.openxmlformats.org/officeDocument/2006/relationships/tags" Target="../tags/slide_12/tag9.xml"/>
  <Relationship Id="rId5" Type="http://schemas.openxmlformats.org/officeDocument/2006/relationships/chart" Target="../charts/slide_12/chart5.xml"/>
  <Relationship Id="rId4" Type="http://schemas.openxmlformats.org/officeDocument/2006/relationships/notesSlide" Target="../notesSlides/notesSlide12.xml"/>
</Relationships>

</file>

<file path=ppt/slides/_rels/slide13.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3/tag12.xml"/>
  <Relationship Id="rId1" Type="http://schemas.openxmlformats.org/officeDocument/2006/relationships/tags" Target="../tags/slide_13/tag11.xml"/>
  <Relationship Id="rId5" Type="http://schemas.openxmlformats.org/officeDocument/2006/relationships/chart" Target="../charts/slide_13/chart6.xml"/>
  <Relationship Id="rId4" Type="http://schemas.openxmlformats.org/officeDocument/2006/relationships/notesSlide" Target="../notesSlides/notesSlide13.xml"/>
</Relationships>

</file>

<file path=ppt/slides/_rels/slide14.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4/tag14.xml"/>
  <Relationship Id="rId1" Type="http://schemas.openxmlformats.org/officeDocument/2006/relationships/tags" Target="../tags/slide_14/tag13.xml"/>
  <Relationship Id="rId5" Type="http://schemas.openxmlformats.org/officeDocument/2006/relationships/chart" Target="../charts/slide_14/chart7.xml"/>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5/tag16.xml"/>
  <Relationship Id="rId1" Type="http://schemas.openxmlformats.org/officeDocument/2006/relationships/tags" Target="../tags/slide_15/tag15.xml"/>
  <Relationship Id="rId5" Type="http://schemas.openxmlformats.org/officeDocument/2006/relationships/chart" Target="../charts/slide_15/chart8.xml"/>
  <Relationship Id="rId4" Type="http://schemas.openxmlformats.org/officeDocument/2006/relationships/notesSlide" Target="../notesSlides/notesSlide15.xml"/>
</Relationships>

</file>

<file path=ppt/slides/_rels/slide16.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6/tag18.xml"/>
  <Relationship Id="rId1" Type="http://schemas.openxmlformats.org/officeDocument/2006/relationships/tags" Target="../tags/slide_16/tag17.xml"/>
  <Relationship Id="rId5" Type="http://schemas.openxmlformats.org/officeDocument/2006/relationships/chart" Target="../charts/slide_16/chart9.xml"/>
  <Relationship Id="rId4" Type="http://schemas.openxmlformats.org/officeDocument/2006/relationships/notesSlide" Target="../notesSlides/notesSlide16.xml"/>
</Relationships>

</file>

<file path=ppt/slides/_rels/slide17.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7/tag20.xml"/>
  <Relationship Id="rId1" Type="http://schemas.openxmlformats.org/officeDocument/2006/relationships/tags" Target="../tags/slide_17/tag19.xml"/>
  <Relationship Id="rId5" Type="http://schemas.openxmlformats.org/officeDocument/2006/relationships/chart" Target="../charts/slide_17/chart10.xml"/>
  <Relationship Id="rId4" Type="http://schemas.openxmlformats.org/officeDocument/2006/relationships/notesSlide" Target="../notesSlides/notesSlide17.xml"/>
</Relationships>

</file>

<file path=ppt/slides/_rels/slide18.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8/tag22.xml"/>
  <Relationship Id="rId1" Type="http://schemas.openxmlformats.org/officeDocument/2006/relationships/tags" Target="../tags/slide_18/tag21.xml"/>
  <Relationship Id="rId5" Type="http://schemas.openxmlformats.org/officeDocument/2006/relationships/chart" Target="../charts/slide_18/chart11.xml"/>
  <Relationship Id="rId4" Type="http://schemas.openxmlformats.org/officeDocument/2006/relationships/notesSlide" Target="../notesSlides/notesSlide18.xml"/>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34.xml"/>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 Id="rId100" Target="http://www.spicerack.co.uk" Type="http://schemas.openxmlformats.org/officeDocument/2006/relationships/hyperlink" TargetMode="External"/>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2.xml"/>
  <Relationship Id="rId2" Type="http://schemas.openxmlformats.org/officeDocument/2006/relationships/notesSlide" Target="../notesSlides/notesSlide20.xml"/>
  <Relationship Id="rId1" Type="http://schemas.openxmlformats.org/officeDocument/2006/relationships/slideLayout" Target="../slideLayouts/slideLayout14.xml"/>
  <Relationship Id="rId4" Type="http://schemas.openxmlformats.org/officeDocument/2006/relationships/image" Target="../media/slide_20/image5.jpeg"/>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13.xml"/>
  <Relationship Id="rId2" Type="http://schemas.openxmlformats.org/officeDocument/2006/relationships/notesSlide" Target="../notesSlides/notesSlide21.xml"/>
  <Relationship Id="rId1" Type="http://schemas.openxmlformats.org/officeDocument/2006/relationships/slideLayout" Target="../slideLayouts/slideLayout14.xml"/>
  <Relationship Id="rId4" Type="http://schemas.openxmlformats.org/officeDocument/2006/relationships/image" Target="../media/slide_21/image6.jpeg"/>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14.xml"/>
  <Relationship Id="rId2" Type="http://schemas.openxmlformats.org/officeDocument/2006/relationships/notesSlide" Target="../notesSlides/notesSlide22.xml"/>
  <Relationship Id="rId1" Type="http://schemas.openxmlformats.org/officeDocument/2006/relationships/slideLayout" Target="../slideLayouts/slideLayout14.xml"/>
  <Relationship Id="rId4" Type="http://schemas.openxmlformats.org/officeDocument/2006/relationships/image" Target="../media/slide_22/image7.jpeg"/>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15.xml"/>
  <Relationship Id="rId2" Type="http://schemas.openxmlformats.org/officeDocument/2006/relationships/notesSlide" Target="../notesSlides/notesSlide23.xml"/>
  <Relationship Id="rId1" Type="http://schemas.openxmlformats.org/officeDocument/2006/relationships/slideLayout" Target="../slideLayouts/slideLayout14.xml"/>
  <Relationship Id="rId4" Type="http://schemas.openxmlformats.org/officeDocument/2006/relationships/image" Target="../media/slide_23/image8.jpeg"/>
</Relationships>

</file>

<file path=ppt/slides/_rels/slide24.xml.rels><?xml version="1.0" encoding="UTF-8" standalone="yes"?>
<Relationships xmlns="http://schemas.openxmlformats.org/package/2006/relationships">
  <Relationship Id="rId3" Type="http://schemas.openxmlformats.org/officeDocument/2006/relationships/chart" Target="../charts/slide_24/chart16.xml"/>
  <Relationship Id="rId2" Type="http://schemas.openxmlformats.org/officeDocument/2006/relationships/notesSlide" Target="../notesSlides/notesSlide24.xml"/>
  <Relationship Id="rId1" Type="http://schemas.openxmlformats.org/officeDocument/2006/relationships/slideLayout" Target="../slideLayouts/slideLayout14.xml"/>
  <Relationship Id="rId4" Type="http://schemas.openxmlformats.org/officeDocument/2006/relationships/image" Target="../media/slide_24/image9.jpeg"/>
</Relationships>

</file>

<file path=ppt/slides/_rels/slide25.xml.rels><?xml version="1.0" encoding="UTF-8" standalone="yes"?>
<Relationships xmlns="http://schemas.openxmlformats.org/package/2006/relationships">
  <Relationship Id="rId3" Type="http://schemas.openxmlformats.org/officeDocument/2006/relationships/chart" Target="../charts/slide_25/chart17.xml"/>
  <Relationship Id="rId2" Type="http://schemas.openxmlformats.org/officeDocument/2006/relationships/notesSlide" Target="../notesSlides/notesSlide25.xml"/>
  <Relationship Id="rId1" Type="http://schemas.openxmlformats.org/officeDocument/2006/relationships/slideLayout" Target="../slideLayouts/slideLayout14.xml"/>
  <Relationship Id="rId4" Type="http://schemas.openxmlformats.org/officeDocument/2006/relationships/image" Target="../media/slide_25/image10.jpeg"/>
</Relationships>

</file>

<file path=ppt/slides/_rels/slide26.xml.rels><?xml version="1.0" encoding="UTF-8" standalone="yes"?>
<Relationships xmlns="http://schemas.openxmlformats.org/package/2006/relationships">
  <Relationship Id="rId3" Type="http://schemas.openxmlformats.org/officeDocument/2006/relationships/chart" Target="../charts/slide_26/chart18.xml"/>
  <Relationship Id="rId2" Type="http://schemas.openxmlformats.org/officeDocument/2006/relationships/notesSlide" Target="../notesSlides/notesSlide26.xml"/>
  <Relationship Id="rId1" Type="http://schemas.openxmlformats.org/officeDocument/2006/relationships/slideLayout" Target="../slideLayouts/slideLayout14.xml"/>
  <Relationship Id="rId4" Type="http://schemas.openxmlformats.org/officeDocument/2006/relationships/image" Target="../media/slide_26/image11.jpeg"/>
</Relationships>

</file>

<file path=ppt/slides/_rels/slide27.xml.rels><?xml version="1.0" encoding="UTF-8" standalone="yes"?>
<Relationships xmlns="http://schemas.openxmlformats.org/package/2006/relationships">
  <Relationship Id="rId3" Type="http://schemas.openxmlformats.org/officeDocument/2006/relationships/chart" Target="../charts/slide_27/chart19.xml"/>
  <Relationship Id="rId2" Type="http://schemas.openxmlformats.org/officeDocument/2006/relationships/notesSlide" Target="../notesSlides/notesSlide27.xml"/>
  <Relationship Id="rId1" Type="http://schemas.openxmlformats.org/officeDocument/2006/relationships/slideLayout" Target="../slideLayouts/slideLayout14.xml"/>
  <Relationship Id="rId4" Type="http://schemas.openxmlformats.org/officeDocument/2006/relationships/image" Target="../media/slide_27/image12.jpeg"/>
</Relationships>

</file>

<file path=ppt/slides/_rels/slide28.xml.rels><?xml version="1.0" encoding="UTF-8" standalone="yes"?>
<Relationships xmlns="http://schemas.openxmlformats.org/package/2006/relationships">
  <Relationship Id="rId3" Type="http://schemas.openxmlformats.org/officeDocument/2006/relationships/chart" Target="../charts/slide_28/chart20.xml"/>
  <Relationship Id="rId2" Type="http://schemas.openxmlformats.org/officeDocument/2006/relationships/notesSlide" Target="../notesSlides/notesSlide28.xml"/>
  <Relationship Id="rId1" Type="http://schemas.openxmlformats.org/officeDocument/2006/relationships/slideLayout" Target="../slideLayouts/slideLayout14.xml"/>
  <Relationship Id="rId4" Type="http://schemas.openxmlformats.org/officeDocument/2006/relationships/image" Target="../media/slide_28/image13.jpeg"/>
</Relationships>

</file>

<file path=ppt/slides/_rels/slide29.xml.rels><?xml version="1.0" encoding="UTF-8" standalone="yes"?>
<Relationships xmlns="http://schemas.openxmlformats.org/package/2006/relationships">
  <Relationship Id="rId3" Type="http://schemas.openxmlformats.org/officeDocument/2006/relationships/chart" Target="../charts/slide_29/chart21.xml"/>
  <Relationship Id="rId2" Type="http://schemas.openxmlformats.org/officeDocument/2006/relationships/notesSlide" Target="../notesSlides/notesSlide29.xml"/>
  <Relationship Id="rId1" Type="http://schemas.openxmlformats.org/officeDocument/2006/relationships/slideLayout" Target="../slideLayouts/slideLayout14.xml"/>
  <Relationship Id="rId4" Type="http://schemas.openxmlformats.org/officeDocument/2006/relationships/image" Target="../media/slide_29/image14.jpe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
  <Relationship Id="rId3" Type="http://schemas.openxmlformats.org/officeDocument/2006/relationships/chart" Target="../charts/slide_30/chart22.xml"/>
  <Relationship Id="rId2" Type="http://schemas.openxmlformats.org/officeDocument/2006/relationships/notesSlide" Target="../notesSlides/notesSlide30.xml"/>
  <Relationship Id="rId1" Type="http://schemas.openxmlformats.org/officeDocument/2006/relationships/slideLayout" Target="../slideLayouts/slideLayout14.xml"/>
  <Relationship Id="rId4" Type="http://schemas.openxmlformats.org/officeDocument/2006/relationships/image" Target="../media/slide_30/image15.jpeg"/>
</Relationships>

</file>

<file path=ppt/slides/_rels/slide31.xml.rels><?xml version="1.0" encoding="UTF-8" standalone="yes"?>
<Relationships xmlns="http://schemas.openxmlformats.org/package/2006/relationships">
  <Relationship Id="rId3" Type="http://schemas.openxmlformats.org/officeDocument/2006/relationships/chart" Target="../charts/slide_31/chart23.xml"/>
  <Relationship Id="rId2" Type="http://schemas.openxmlformats.org/officeDocument/2006/relationships/notesSlide" Target="../notesSlides/notesSlide31.xml"/>
  <Relationship Id="rId1" Type="http://schemas.openxmlformats.org/officeDocument/2006/relationships/slideLayout" Target="../slideLayouts/slideLayout14.xml"/>
  <Relationship Id="rId4" Type="http://schemas.openxmlformats.org/officeDocument/2006/relationships/image" Target="../media/slide_31/image16.jpeg"/>
</Relationships>

</file>

<file path=ppt/slides/_rels/slide32.xml.rels><?xml version="1.0" encoding="UTF-8" standalone="yes"?>
<Relationships xmlns="http://schemas.openxmlformats.org/package/2006/relationships">
  <Relationship Id="rId3" Type="http://schemas.openxmlformats.org/officeDocument/2006/relationships/chart" Target="../charts/slide_32/chart24.xml"/>
  <Relationship Id="rId2" Type="http://schemas.openxmlformats.org/officeDocument/2006/relationships/notesSlide" Target="../notesSlides/notesSlide32.xml"/>
  <Relationship Id="rId1" Type="http://schemas.openxmlformats.org/officeDocument/2006/relationships/slideLayout" Target="../slideLayouts/slideLayout14.xml"/>
  <Relationship Id="rId4" Type="http://schemas.openxmlformats.org/officeDocument/2006/relationships/image" Target="../media/slide_32/image17.jpeg"/>
</Relationships>

</file>

<file path=ppt/slides/_rels/slide33.xml.rels><?xml version="1.0" encoding="UTF-8" standalone="yes"?>
<Relationships xmlns="http://schemas.openxmlformats.org/package/2006/relationships">
  <Relationship Id="rId3" Type="http://schemas.openxmlformats.org/officeDocument/2006/relationships/chart" Target="../charts/slide_33/chart25.xml"/>
  <Relationship Id="rId2" Type="http://schemas.openxmlformats.org/officeDocument/2006/relationships/notesSlide" Target="../notesSlides/notesSlide33.xml"/>
  <Relationship Id="rId1" Type="http://schemas.openxmlformats.org/officeDocument/2006/relationships/slideLayout" Target="../slideLayouts/slideLayout14.xml"/>
  <Relationship Id="rId4" Type="http://schemas.openxmlformats.org/officeDocument/2006/relationships/image" Target="../media/slide_33/image18.jpeg"/>
</Relationships>

</file>

<file path=ppt/slides/_rels/slide34.xml.rels><?xml version="1.0" encoding="UTF-8" standalone="yes"?>
<Relationships xmlns="http://schemas.openxmlformats.org/package/2006/relationships">
  <Relationship Id="rId3" Type="http://schemas.openxmlformats.org/officeDocument/2006/relationships/chart" Target="../charts/slide_34/chart26.xml"/>
  <Relationship Id="rId2" Type="http://schemas.openxmlformats.org/officeDocument/2006/relationships/notesSlide" Target="../notesSlides/notesSlide34.xml"/>
  <Relationship Id="rId1" Type="http://schemas.openxmlformats.org/officeDocument/2006/relationships/slideLayout" Target="../slideLayouts/slideLayout14.xml"/>
  <Relationship Id="rId4" Type="http://schemas.openxmlformats.org/officeDocument/2006/relationships/image" Target="../media/slide_34/image19.jpeg"/>
</Relationships>

</file>

<file path=ppt/slides/_rels/slide35.xml.rels><?xml version="1.0" encoding="UTF-8" standalone="yes"?>
<Relationships xmlns="http://schemas.openxmlformats.org/package/2006/relationships">
  <Relationship Id="rId1" Type="http://schemas.openxmlformats.org/officeDocument/2006/relationships/slideLayout" Target="../slideLayouts/slideLayout13.xml"/>
</Relationships>

</file>

<file path=ppt/slides/_rels/slide36.xml.rels><?xml version="1.0" encoding="UTF-8" standalone="yes"?>
<Relationships xmlns="http://schemas.openxmlformats.org/package/2006/relationships">
  <Relationship Id="rId2" Type="http://schemas.openxmlformats.org/officeDocument/2006/relationships/notesSlide" Target="../notesSlides/notesSlide36.xml"/>
  <Relationship Id="rId1" Type="http://schemas.openxmlformats.org/officeDocument/2006/relationships/slideLayout" Target="../slideLayouts/slideLayout57.xml"/>
</Relationships>

</file>

<file path=ppt/slides/_rels/slide37.xml.rels><?xml version="1.0" encoding="UTF-8" standalone="yes"?>
<Relationships xmlns="http://schemas.openxmlformats.org/package/2006/relationships">
  <Relationship Id="rId3" Type="http://schemas.openxmlformats.org/officeDocument/2006/relationships/chart" Target="../charts/slide_37/chart1.xml"/>
  <Relationship Id="rId2" Type="http://schemas.openxmlformats.org/officeDocument/2006/relationships/notesSlide" Target="../notesSlides/notesSlide37.xml"/>
  <Relationship Id="rId1" Type="http://schemas.openxmlformats.org/officeDocument/2006/relationships/slideLayout" Target="../slideLayouts/slideLayout47.xml"/>
</Relationships>

</file>

<file path=ppt/slides/_rels/slide38.xml.rels><?xml version="1.0" encoding="UTF-8" standalone="yes"?>
<Relationships xmlns="http://schemas.openxmlformats.org/package/2006/relationships">
  <Relationship Id="rId3" Type="http://schemas.openxmlformats.org/officeDocument/2006/relationships/chart" Target="../charts/slide_38/chart2.xml"/>
  <Relationship Id="rId2" Type="http://schemas.openxmlformats.org/officeDocument/2006/relationships/notesSlide" Target="../notesSlides/notesSlide38.xml"/>
  <Relationship Id="rId1" Type="http://schemas.openxmlformats.org/officeDocument/2006/relationships/slideLayout" Target="../slideLayouts/slideLayout51.xml"/>
  <Relationship Id="rId4" Type="http://schemas.openxmlformats.org/officeDocument/2006/relationships/image" Target="../media/slide_38/image2.png"/>
</Relationships>

</file>

<file path=ppt/slides/_rels/slide39.xml.rels><?xml version="1.0" encoding="UTF-8" standalone="yes"?>
<Relationships xmlns="http://schemas.openxmlformats.org/package/2006/relationships">
  <Relationship Id="rId3" Type="http://schemas.openxmlformats.org/officeDocument/2006/relationships/chart" Target="../charts/slide_39/chart3.xml"/>
  <Relationship Id="rId2" Type="http://schemas.openxmlformats.org/officeDocument/2006/relationships/notesSlide" Target="../notesSlides/notesSlide39.xml"/>
  <Relationship Id="rId1" Type="http://schemas.openxmlformats.org/officeDocument/2006/relationships/slideLayout" Target="../slideLayouts/slideLayout54.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
  <Relationship Id="rId3" Type="http://schemas.openxmlformats.org/officeDocument/2006/relationships/chart" Target="../charts/slide_40/chart4.xml"/>
  <Relationship Id="rId2" Type="http://schemas.openxmlformats.org/officeDocument/2006/relationships/notesSlide" Target="../notesSlides/notesSlide40.xml"/>
  <Relationship Id="rId1" Type="http://schemas.openxmlformats.org/officeDocument/2006/relationships/slideLayout" Target="../slideLayouts/slideLayout51.xml"/>
  <Relationship Id="rId4" Type="http://schemas.openxmlformats.org/officeDocument/2006/relationships/image" Target="../media/slide_40/image2.png"/>
</Relationships>

</file>

<file path=ppt/slides/_rels/slide41.xml.rels><?xml version="1.0" encoding="UTF-8" standalone="yes"?>
<Relationships xmlns="http://schemas.openxmlformats.org/package/2006/relationships">
  <Relationship Id="rId3" Type="http://schemas.openxmlformats.org/officeDocument/2006/relationships/chart" Target="../charts/slide_41/chart5.xml"/>
  <Relationship Id="rId2" Type="http://schemas.openxmlformats.org/officeDocument/2006/relationships/notesSlide" Target="../notesSlides/notesSlide41.xml"/>
  <Relationship Id="rId1" Type="http://schemas.openxmlformats.org/officeDocument/2006/relationships/slideLayout" Target="../slideLayouts/slideLayout54.xml"/>
</Relationships>

</file>

<file path=ppt/slides/_rels/slide42.xml.rels><?xml version="1.0" encoding="UTF-8" standalone="yes"?>
<Relationships xmlns="http://schemas.openxmlformats.org/package/2006/relationships">
  <Relationship Id="rId3" Type="http://schemas.openxmlformats.org/officeDocument/2006/relationships/image" Target="../media/slide_42/image5.png"/>
  <Relationship Id="rId2" Type="http://schemas.openxmlformats.org/officeDocument/2006/relationships/notesSlide" Target="../notesSlides/notesSlide42.xml"/>
  <Relationship Id="rId1" Type="http://schemas.openxmlformats.org/officeDocument/2006/relationships/slideLayout" Target="../slideLayouts/slideLayout54.xml"/>
</Relationships>

</file>

<file path=ppt/slides/_rels/slide43.xml.rels><?xml version="1.0" encoding="UTF-8" standalone="yes"?>
<Relationships xmlns="http://schemas.openxmlformats.org/package/2006/relationships">
  <Relationship Id="rId3" Type="http://schemas.openxmlformats.org/officeDocument/2006/relationships/image" Target="../media/slide_43/image6.png"/>
  <Relationship Id="rId2" Type="http://schemas.openxmlformats.org/officeDocument/2006/relationships/notesSlide" Target="../notesSlides/notesSlide43.xml"/>
  <Relationship Id="rId1" Type="http://schemas.openxmlformats.org/officeDocument/2006/relationships/slideLayout" Target="../slideLayouts/slideLayout67.xml"/>
  <Relationship Id="rId4" Type="http://schemas.openxmlformats.org/officeDocument/2006/relationships/chart" Target="../charts/slide_43/chart6.xml"/>
</Relationships>

</file>

<file path=ppt/slides/_rels/slide44.xml.rels><?xml version="1.0" encoding="UTF-8" standalone="yes"?>
<Relationships xmlns="http://schemas.openxmlformats.org/package/2006/relationships">
  <Relationship Id="rId3" Type="http://schemas.openxmlformats.org/officeDocument/2006/relationships/image" Target="../media/slide_44/image7.png"/>
  <Relationship Id="rId2" Type="http://schemas.openxmlformats.org/officeDocument/2006/relationships/notesSlide" Target="../notesSlides/notesSlide44.xml"/>
  <Relationship Id="rId1" Type="http://schemas.openxmlformats.org/officeDocument/2006/relationships/slideLayout" Target="../slideLayouts/slideLayout67.xml"/>
  <Relationship Id="rId6" Type="http://schemas.openxmlformats.org/officeDocument/2006/relationships/image" Target="../media/slide_44/image10.png"/>
  <Relationship Id="rId5" Type="http://schemas.openxmlformats.org/officeDocument/2006/relationships/image" Target="../media/slide_44/image9.jpeg"/>
  <Relationship Id="rId4" Type="http://schemas.openxmlformats.org/officeDocument/2006/relationships/image" Target="../media/slide_44/image8.jpeg"/>
</Relationships>

</file>

<file path=ppt/slides/_rels/slide45.xml.rels><?xml version="1.0" encoding="UTF-8" standalone="yes"?>
<Relationships xmlns="http://schemas.openxmlformats.org/package/2006/relationships">
  <Relationship Id="rId3" Type="http://schemas.openxmlformats.org/officeDocument/2006/relationships/chart" Target="../charts/slide_45/chart7.xml"/>
  <Relationship Id="rId2" Type="http://schemas.openxmlformats.org/officeDocument/2006/relationships/notesSlide" Target="../notesSlides/notesSlide45.xml"/>
  <Relationship Id="rId1" Type="http://schemas.openxmlformats.org/officeDocument/2006/relationships/slideLayout" Target="../slideLayouts/slideLayout54.xml"/>
</Relationships>

</file>

<file path=ppt/slides/_rels/slide46.xml.rels><?xml version="1.0" encoding="UTF-8" standalone="yes"?>
<Relationships xmlns="http://schemas.openxmlformats.org/package/2006/relationships">
  <Relationship Id="rId3" Type="http://schemas.openxmlformats.org/officeDocument/2006/relationships/image" Target="../media/slide_46/image11.jpeg"/>
  <Relationship Id="rId2" Type="http://schemas.openxmlformats.org/officeDocument/2006/relationships/notesSlide" Target="../notesSlides/notesSlide46.xml"/>
  <Relationship Id="rId1" Type="http://schemas.openxmlformats.org/officeDocument/2006/relationships/slideLayout" Target="../slideLayouts/slideLayout50.xml"/>
  <Relationship Id="rId5" Type="http://schemas.openxmlformats.org/officeDocument/2006/relationships/image" Target="../media/slide_46/image12.emf"/>
  <Relationship Id="rId4" Type="http://schemas.openxmlformats.org/officeDocument/2006/relationships/image" Target="../media/slide_46/image1.png"/>
</Relationships>

</file>

<file path=ppt/slides/_rels/slide47.xml.rels><?xml version="1.0" encoding="UTF-8" standalone="yes"?>
<Relationships xmlns="http://schemas.openxmlformats.org/package/2006/relationships">
  <Relationship Id="rId3" Type="http://schemas.openxmlformats.org/officeDocument/2006/relationships/image" Target="../media/slide_47/image5.jpeg"/>
  <Relationship Id="rId2" Type="http://schemas.openxmlformats.org/officeDocument/2006/relationships/notesSlide" Target="../notesSlides/notesSlide47.xml"/>
  <Relationship Id="rId1" Type="http://schemas.openxmlformats.org/officeDocument/2006/relationships/slideLayout" Target="../slideLayouts/slideLayout85.xml"/>
  <Relationship Id="rId4" Type="http://schemas.openxmlformats.org/officeDocument/2006/relationships/image" Target="../media/slide_47/image6.png"/>
</Relationships>

</file>

<file path=ppt/slides/_rels/slide48.xml.rels><?xml version="1.0" encoding="UTF-8" standalone="yes"?>
<Relationships xmlns="http://schemas.openxmlformats.org/package/2006/relationships">
  <Relationship Id="rId3" Type="http://schemas.openxmlformats.org/officeDocument/2006/relationships/image" Target="../media/slide_48/image4.jpeg"/>
  <Relationship Id="rId2" Type="http://schemas.openxmlformats.org/officeDocument/2006/relationships/notesSlide" Target="../notesSlides/notesSlide48.xml"/>
  <Relationship Id="rId1" Type="http://schemas.openxmlformats.org/officeDocument/2006/relationships/slideLayout" Target="../slideLayouts/slideLayout104.xml"/>
</Relationships>

</file>

<file path=ppt/slides/_rels/slide49.xml.rels><?xml version="1.0" encoding="UTF-8" standalone="yes"?>
<Relationships xmlns="http://schemas.openxmlformats.org/package/2006/relationships">
  <Relationship Id="rId3" Type="http://schemas.openxmlformats.org/officeDocument/2006/relationships/chart" Target="../charts/slide_49/chart1.xml"/>
  <Relationship Id="rId2" Type="http://schemas.openxmlformats.org/officeDocument/2006/relationships/notesSlide" Target="../notesSlides/notesSlide49.xml"/>
  <Relationship Id="rId1" Type="http://schemas.openxmlformats.org/officeDocument/2006/relationships/slideLayout" Target="../slideLayouts/slideLayout105.xml"/>
</Relationships>

</file>

<file path=ppt/slides/_rels/slide5.xml.rels><?xml version="1.0" encoding="UTF-8" standalone="yes"?>
<Relationships xmlns="http://schemas.openxmlformats.org/package/2006/relationships">
  <Relationship Id="rId2" Target="../media/sector_leisure.jpeg" Type="http://schemas.openxmlformats.org/officeDocument/2006/relationships/image"/>
  <Relationship Id="rId1" Type="http://schemas.openxmlformats.org/officeDocument/2006/relationships/slideLayout" Target="../slideLayouts/slideLayout6.xml"/>
</Relationships>
</file>

<file path=ppt/slides/_rels/slide50.xml.rels><?xml version="1.0" encoding="UTF-8" standalone="yes"?>
<Relationships xmlns="http://schemas.openxmlformats.org/package/2006/relationships">
  <Relationship Id="rId3" Type="http://schemas.openxmlformats.org/officeDocument/2006/relationships/chart" Target="../charts/slide_50/chart2.xml"/>
  <Relationship Id="rId2" Type="http://schemas.openxmlformats.org/officeDocument/2006/relationships/notesSlide" Target="../notesSlides/notesSlide50.xml"/>
  <Relationship Id="rId1" Type="http://schemas.openxmlformats.org/officeDocument/2006/relationships/slideLayout" Target="../slideLayouts/slideLayout101.xml"/>
</Relationships>

</file>

<file path=ppt/slides/_rels/slide51.xml.rels><?xml version="1.0" encoding="UTF-8" standalone="yes"?>
<Relationships xmlns="http://schemas.openxmlformats.org/package/2006/relationships">
  <Relationship Id="rId3" Type="http://schemas.openxmlformats.org/officeDocument/2006/relationships/chart" Target="../charts/slide_51/chart3.xml"/>
  <Relationship Id="rId2" Type="http://schemas.openxmlformats.org/officeDocument/2006/relationships/notesSlide" Target="../notesSlides/notesSlide51.xml"/>
  <Relationship Id="rId1" Type="http://schemas.openxmlformats.org/officeDocument/2006/relationships/slideLayout" Target="../slideLayouts/slideLayout105.xml"/>
</Relationships>

</file>

<file path=ppt/slides/_rels/slide52.xml.rels><?xml version="1.0" encoding="UTF-8" standalone="yes"?>
<Relationships xmlns="http://schemas.openxmlformats.org/package/2006/relationships">
  <Relationship Id="rId3" Type="http://schemas.openxmlformats.org/officeDocument/2006/relationships/chart" Target="../charts/slide_52/chart4.xml"/>
  <Relationship Id="rId2" Type="http://schemas.openxmlformats.org/officeDocument/2006/relationships/notesSlide" Target="../notesSlides/notesSlide52.xml"/>
  <Relationship Id="rId1" Type="http://schemas.openxmlformats.org/officeDocument/2006/relationships/slideLayout" Target="../slideLayouts/slideLayout101.xml"/>
</Relationships>

</file>

<file path=ppt/slides/_rels/slide53.xml.rels><?xml version="1.0" encoding="UTF-8" standalone="yes"?>
<Relationships xmlns="http://schemas.openxmlformats.org/package/2006/relationships">
  <Relationship Id="rId3" Type="http://schemas.openxmlformats.org/officeDocument/2006/relationships/chart" Target="../charts/slide_53/chart5.xml"/>
  <Relationship Id="rId2" Type="http://schemas.openxmlformats.org/officeDocument/2006/relationships/notesSlide" Target="../notesSlides/notesSlide53.xml"/>
  <Relationship Id="rId1" Type="http://schemas.openxmlformats.org/officeDocument/2006/relationships/slideLayout" Target="../slideLayouts/slideLayout101.xml"/>
</Relationships>

</file>

<file path=ppt/slides/_rels/slide54.xml.rels><?xml version="1.0" encoding="UTF-8" standalone="yes"?>
<Relationships xmlns="http://schemas.openxmlformats.org/package/2006/relationships">
  <Relationship Id="rId3" Type="http://schemas.openxmlformats.org/officeDocument/2006/relationships/chart" Target="../charts/slide_54/chart6.xml"/>
  <Relationship Id="rId2" Type="http://schemas.openxmlformats.org/officeDocument/2006/relationships/notesSlide" Target="../notesSlides/notesSlide54.xml"/>
  <Relationship Id="rId1" Type="http://schemas.openxmlformats.org/officeDocument/2006/relationships/slideLayout" Target="../slideLayouts/slideLayout101.xml"/>
</Relationships>

</file>

<file path=ppt/slides/_rels/slide55.xml.rels><?xml version="1.0" encoding="UTF-8" standalone="yes"?>
<Relationships xmlns="http://schemas.openxmlformats.org/package/2006/relationships">
  <Relationship Id="rId3" Type="http://schemas.openxmlformats.org/officeDocument/2006/relationships/chart" Target="../charts/slide_55/chart7.xml"/>
  <Relationship Id="rId2" Type="http://schemas.openxmlformats.org/officeDocument/2006/relationships/notesSlide" Target="../notesSlides/notesSlide55.xml"/>
  <Relationship Id="rId1" Type="http://schemas.openxmlformats.org/officeDocument/2006/relationships/slideLayout" Target="../slideLayouts/slideLayout101.xml"/>
</Relationships>

</file>

<file path=ppt/slides/_rels/slide56.xml.rels><?xml version="1.0" encoding="UTF-8" standalone="yes"?>
<Relationships xmlns="http://schemas.openxmlformats.org/package/2006/relationships">
  <Relationship Id="rId3" Type="http://schemas.openxmlformats.org/officeDocument/2006/relationships/chart" Target="../charts/slide_56/chart8.xml"/>
  <Relationship Id="rId2" Type="http://schemas.openxmlformats.org/officeDocument/2006/relationships/notesSlide" Target="../notesSlides/notesSlide56.xml"/>
  <Relationship Id="rId1" Type="http://schemas.openxmlformats.org/officeDocument/2006/relationships/slideLayout" Target="../slideLayouts/slideLayout105.xml"/>
</Relationships>

</file>

<file path=ppt/slides/_rels/slide57.xml.rels><?xml version="1.0" encoding="UTF-8" standalone="yes"?>
<Relationships xmlns="http://schemas.openxmlformats.org/package/2006/relationships">
  <Relationship Id="rId3" Type="http://schemas.openxmlformats.org/officeDocument/2006/relationships/chart" Target="../charts/slide_57/chart9.xml"/>
  <Relationship Id="rId2" Type="http://schemas.openxmlformats.org/officeDocument/2006/relationships/notesSlide" Target="../notesSlides/notesSlide57.xml"/>
  <Relationship Id="rId1" Type="http://schemas.openxmlformats.org/officeDocument/2006/relationships/slideLayout" Target="../slideLayouts/slideLayout101.xml"/>
</Relationships>

</file>

<file path=ppt/slides/_rels/slide58.xml.rels><?xml version="1.0" encoding="UTF-8" standalone="yes"?>
<Relationships xmlns="http://schemas.openxmlformats.org/package/2006/relationships">
  <Relationship Id="rId3" Type="http://schemas.openxmlformats.org/officeDocument/2006/relationships/chart" Target="../charts/slide_58/chart10.xml"/>
  <Relationship Id="rId2" Type="http://schemas.openxmlformats.org/officeDocument/2006/relationships/notesSlide" Target="../notesSlides/notesSlide58.xml"/>
  <Relationship Id="rId1" Type="http://schemas.openxmlformats.org/officeDocument/2006/relationships/slideLayout" Target="../slideLayouts/slideLayout101.xml"/>
</Relationships>

</file>

<file path=ppt/slides/_rels/slide59.xml.rels><?xml version="1.0" encoding="UTF-8" standalone="yes"?>
<Relationships xmlns="http://schemas.openxmlformats.org/package/2006/relationships">
  <Relationship Id="rId3" Type="http://schemas.openxmlformats.org/officeDocument/2006/relationships/chart" Target="../charts/slide_59/chart11.xml"/>
  <Relationship Id="rId2" Type="http://schemas.openxmlformats.org/officeDocument/2006/relationships/notesSlide" Target="../notesSlides/notesSlide59.xml"/>
  <Relationship Id="rId1" Type="http://schemas.openxmlformats.org/officeDocument/2006/relationships/slideLayout" Target="../slideLayouts/slideLayout101.xml"/>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
  <Relationship Id="rId3" Type="http://schemas.openxmlformats.org/officeDocument/2006/relationships/image" Target="../media/slide_7/image4.jpeg"/>
  <Relationship Id="rId2" Type="http://schemas.openxmlformats.org/officeDocument/2006/relationships/notesSlide" Target="../notesSlides/notesSlide7.xml"/>
  <Relationship Id="rId1" Type="http://schemas.openxmlformats.org/officeDocument/2006/relationships/slideLayout" Target="../slideLayouts/slideLayout18.xml"/>
</Relationships>

</file>

<file path=ppt/slides/_rels/slide8.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8/tag2.xml"/>
  <Relationship Id="rId1" Type="http://schemas.openxmlformats.org/officeDocument/2006/relationships/tags" Target="../tags/slide_8/tag1.xml"/>
  <Relationship Id="rId5" Type="http://schemas.openxmlformats.org/officeDocument/2006/relationships/chart" Target="../charts/slide_8/chart1.xml"/>
  <Relationship Id="rId4" Type="http://schemas.openxmlformats.org/officeDocument/2006/relationships/notesSlide" Target="../notesSlides/notesSlide8.xml"/>
</Relationships>

</file>

<file path=ppt/slides/_rels/slide9.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9/tag4.xml"/>
  <Relationship Id="rId1" Type="http://schemas.openxmlformats.org/officeDocument/2006/relationships/tags" Target="../tags/slide_9/tag3.xml"/>
  <Relationship Id="rId5" Type="http://schemas.openxmlformats.org/officeDocument/2006/relationships/chart" Target="../charts/slide_9/chart2.xml"/>
  <Relationship Id="rId4" Type="http://schemas.openxmlformats.org/officeDocument/2006/relationships/notesSlide" Target="../notesSlides/notesSlide9.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Abcdefghijklmnopqrstuvwxyz12345</a:t>
            </a:r>
          </a:p>
        </p:txBody>
      </p:sp>
      <p:sp>
        <p:nvSpPr>
          <p:cNvPr id="3" name="Text Placeholder 2"/>
          <p:cNvSpPr>
            <a:spLocks noGrp="1"/>
          </p:cNvSpPr>
          <p:nvPr>
            <p:ph type="body" sz="quarter" idx="11"/>
          </p:nvPr>
        </p:nvSpPr>
        <p:spPr/>
        <p:txBody>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moods/emotions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mood / emotions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weight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weight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amount of sleep</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The amount of sleep I get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appearance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appearance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stress levels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stress levels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career progress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career progress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886397"/>
          </a:xfrm>
        </p:spPr>
        <p:txBody>
          <a:bodyPr/>
          <a:lstStyle/>
          <a:p>
            <a:pPr fontAlgn="base">
              <a:spcAft>
                <a:spcPct val="0"/>
              </a:spcAft>
              <a:defRPr/>
            </a:pPr>
            <a:r>
              <a:rPr lang="en-GB">
                <a:latin typeface="Arial"/>
              </a:rPr>
              <a:t>Managing personal impact on the environment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impact on the environment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(all respondents of legal drinking age)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alcohol consumption</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alcohol consumption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social media profile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social media profile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By country</a:t>
            </a:r>
            <a:endParaRPr lang="en-GB" dirty="0"/>
          </a:p>
        </p:txBody>
      </p:sp>
      <p:sp>
        <p:nvSpPr>
          <p:cNvPr id="3" name="Text Placeholder 2"/>
          <p:cNvSpPr>
            <a:spLocks noGrp="1"/>
          </p:cNvSpPr>
          <p:nvPr>
            <p:ph type="body" sz="quarter" idx="10"/>
          </p:nvPr>
        </p:nvSpPr>
        <p:spPr/>
        <p:txBody>
          <a:bodyPr/>
          <a:lstStyle/>
          <a:p>
            <a:endParaRPr lang="en-GB"/>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Test Header</a:t>
            </a:r>
          </a:p>
        </p:txBody>
      </p:sp>
      <p:sp>
        <p:nvSpPr>
          <p:cNvPr id="4" name="Text Placeholder 3"/>
          <p:cNvSpPr>
            <a:spLocks noGrp="1"/>
          </p:cNvSpPr>
          <p:nvPr>
            <p:ph type="body" sz="quarter" idx="11"/>
          </p:nvPr>
        </p:nvSpPr>
        <p:spPr/>
        <p:txBody>
          <a:bodyPr/>
          <a:lstStyle/>
          <a:p>
            <a:r>
              <a:rPr dirty="0" b="1"/>
              <a:t>Bedtime</a:t>
            </a:r>
            <a:r>
              <a:t>, and </a:t>
            </a:r>
            <a:r>
              <a:rPr dirty="0" i="1"/>
              <a:t>evening</a:t>
            </a:r>
            <a:r>
              <a:t>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t> Work-life </a:t>
            </a:r>
            <a:r>
              <a:rPr>
                <a:hlinkClick r:id="rId100"/>
              </a:rPr>
              <a:t>balance</a:t>
            </a:r>
            <a:r>
              <a:t>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t> More, online media and retail are accessed differently in these arenas. Remote technology for both work and socialising means that consumers are engaging with their devices, and their fellow human beings, in a totally new way. </a:t>
            </a:r>
          </a:p>
          <a:p>
            <a:r>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Czech Rep,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CzechRep.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Denmark,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Denmark.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Finland,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in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France,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GB,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Germany,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erman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Hungary,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Hungar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Ireland,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re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Italy,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tal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Netherlands,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Netherlands.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a:p>
        </p:txBody>
      </p:sp>
      <p:sp>
        <p:nvSpPr>
          <p:cNvPr id="3" name="Title 2"/>
          <p:cNvSpPr>
            <a:spLocks noGrp="1"/>
          </p:cNvSpPr>
          <p:nvPr>
            <p:ph type="title"/>
          </p:nvPr>
        </p:nvSpPr>
        <p:spPr/>
        <p:txBody>
          <a:bodyPr/>
          <a:lstStyle/>
          <a:p>
            <a:r>
              <a:rPr lang="en-GB" dirty="0"/>
              <a:t>Lorem Ipsum Dolor Sit Amet</a:t>
            </a:r>
          </a:p>
        </p:txBody>
      </p:sp>
      <p:sp>
        <p:nvSpPr>
          <p:cNvPr id="4" name="Text Placeholder 3"/>
          <p:cNvSpPr>
            <a:spLocks noGrp="1"/>
          </p:cNvSpPr>
          <p:nvPr>
            <p:ph type="body" sz="quarter" idx="11"/>
          </p:nvPr>
        </p:nvSpPr>
        <p:spPr/>
        <p:txBody>
          <a:bodyPr/>
          <a:lstStyle/>
          <a:p>
            <a:r>
              <a:rPr lang="en-GB" dirty="0"/>
              <a:t>Lorem Ipsum Dolor Consec</a:t>
            </a:r>
          </a:p>
        </p:txBody>
      </p:sp>
      <p:sp>
        <p:nvSpPr>
          <p:cNvPr id="5" name="Text Placeholder 4"/>
          <p:cNvSpPr>
            <a:spLocks noGrp="1"/>
          </p:cNvSpPr>
          <p:nvPr>
            <p:ph type="body" sz="quarter" idx="13"/>
          </p:nvPr>
        </p:nvSpPr>
        <p:spPr/>
        <p:txBody>
          <a:bodyPr/>
          <a:lstStyle/>
          <a:p>
            <a:r>
              <a:rPr lang="en-GB" dirty="0"/>
              <a:t>Consectetur Adipiscing</a:t>
            </a:r>
          </a:p>
        </p:txBody>
      </p:sp>
      <p:sp>
        <p:nvSpPr>
          <p:cNvPr id="6" name="Text Placeholder 5"/>
          <p:cNvSpPr>
            <a:spLocks noGrp="1"/>
          </p:cNvSpPr>
          <p:nvPr>
            <p:ph type="body" sz="quarter" idx="15"/>
          </p:nvPr>
        </p:nvSpPr>
        <p:spPr/>
        <p:txBody>
          <a:bodyPr/>
          <a:lstStyle/>
          <a:p>
            <a:r>
              <a:rPr lang="en-GB" dirty="0"/>
              <a:t>Pariatur Consectetur</a:t>
            </a:r>
          </a:p>
        </p:txBody>
      </p:sp>
      <p:sp>
        <p:nvSpPr>
          <p:cNvPr id="7" name="Text Placeholder 6"/>
          <p:cNvSpPr>
            <a:spLocks noGrp="1"/>
          </p:cNvSpPr>
          <p:nvPr>
            <p:ph type="body" sz="quarter" idx="17"/>
          </p:nvPr>
        </p:nvSpPr>
        <p:spPr/>
        <p:txBody>
          <a:bodyPr/>
          <a:lstStyle/>
          <a:p>
            <a:r>
              <a:t>Sum expectantes. Ego hodie expectantes. Expectantes, et misit unum de pueris Gus interficere. Et suus vos. Nescio quis, qui est bonus usus liberi ad Isai? Qui nosti ... Quis dimisit filios ad necem ... hmm? Gus! Est, ante me factus singulis decem gradibus. Et nunc ad aliud opus mihi tandem tollendum est puer ille consensus et nunc fugit. Ipse suus obtinuit eam. Non solum autem illa, sed te tractantur in se trahens felis. </a:t>
            </a:r>
          </a:p>
        </p:txBody>
      </p:sp>
      <p:sp>
        <p:nvSpPr>
          <p:cNvPr id="8" name="Text Placeholder 7"/>
          <p:cNvSpPr>
            <a:spLocks noGrp="1"/>
          </p:cNvSpPr>
          <p:nvPr>
            <p:ph type="body" sz="quarter" idx="18"/>
          </p:nvPr>
        </p:nvSpPr>
        <p:spPr/>
        <p:txBody>
          <a:bodyPr/>
          <a:lstStyle/>
          <a:p>
            <a:r>
              <a:t>Sum expectantes. Ego hodie expectantes. Expectantes, et misit unum de pueris Gus interficere. Et suus vos. Nescio quis, qui est bonus usus liberi ad Isai?</a:t>
            </a:r>
          </a:p>
          <a:p>
            <a:r>
              <a:t>Qui nosti ... Quis dimisit filios ad necem ... hmm? Gus! Est, ante me factus singulis decem gradibus.</a:t>
            </a:r>
          </a:p>
          <a:p>
            <a:r>
              <a:t>Et nunc ad aliud opus mihi tandem tollendum est puer ille consensus et nunc fugit. Ipse suus obtinuit eam. Non solum autem illa, sed te tractantur in se trahens felis. </a:t>
            </a:r>
          </a:p>
        </p:txBody>
      </p:sp>
      <p:sp>
        <p:nvSpPr>
          <p:cNvPr id="9" name="Text Placeholder 8"/>
          <p:cNvSpPr>
            <a:spLocks noGrp="1"/>
          </p:cNvSpPr>
          <p:nvPr>
            <p:ph type="body" sz="quarter" idx="19"/>
          </p:nvPr>
        </p:nvSpPr>
        <p:spPr/>
        <p:txBody>
          <a:bodyPr/>
          <a:lstStyle/>
          <a:p>
            <a:r>
              <a:t>Sum expectantes. Ego hodie expectantes. Expectantes, et misit unum de pueris Gus interficere. Et suus vos. Nescio quis, qui est bonus usus liberi ad Isai? Qui nosti ... Quis dimisit filios ad necem ... hmm? Gus! </a:t>
            </a:r>
          </a:p>
          <a:p>
            <a:r>
              <a:t>Est, ante me factus singulis decem gradibus.</a:t>
            </a:r>
          </a:p>
        </p:txBody>
      </p:sp>
    </p:spTree>
    <p:extLst>
      <p:ext uri="{BB962C8B-B14F-4D97-AF65-F5344CB8AC3E}">
        <p14:creationId xmlns:p14="http://schemas.microsoft.com/office/powerpoint/2010/main" xmlns="" val="2436224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Poland,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Po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Russia,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Russi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Spain,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Sweden,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Turkey,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Turke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3508" y="3169555"/>
            <a:ext cx="4033838" cy="684015"/>
          </a:xfrm>
        </p:spPr>
        <p:txBody>
          <a:bodyPr/>
          <a:lstStyle/>
          <a:p>
            <a:r>
              <a:rPr lang="en-GB" dirty="0"/>
              <a:t>UK Health</a:t>
            </a:r>
            <a:endParaRPr lang="en-GB" dirty="0"/>
          </a:p>
        </p:txBody>
      </p:sp>
      <p:sp>
        <p:nvSpPr>
          <p:cNvPr id="8" name="Text Placeholder 7"/>
          <p:cNvSpPr>
            <a:spLocks noGrp="1"/>
          </p:cNvSpPr>
          <p:nvPr>
            <p:ph type="subTitle" idx="1"/>
          </p:nvPr>
        </p:nvSpPr>
        <p:spPr>
          <a:xfrm>
            <a:off x="143508" y="3903048"/>
            <a:ext cx="4033838" cy="425822"/>
          </a:xfrm>
        </p:spPr>
        <p:txBody>
          <a:bodyPr/>
          <a:lstStyle/>
          <a:p>
            <a:r>
              <a:rPr lang="en-GB" dirty="0">
                <a:solidFill>
                  <a:schemeClr val="tx1">
                    <a:lumMod val="75000"/>
                    <a:lumOff val="25000"/>
                  </a:schemeClr>
                </a:solidFill>
              </a:rPr>
              <a:t>Social Media Research</a:t>
            </a:r>
            <a:endParaRPr lang="en-GB" dirty="0">
              <a:solidFill>
                <a:schemeClr val="tx1">
                  <a:lumMod val="75000"/>
                  <a:lumOff val="25000"/>
                </a:schemeClr>
              </a:solidFill>
            </a:endParaRPr>
          </a:p>
        </p:txBody>
      </p:sp>
      <p:grpSp>
        <p:nvGrpSpPr>
          <p:cNvPr id="2" name="Group 13"/>
          <p:cNvGrpSpPr/>
          <p:nvPr/>
        </p:nvGrpSpPr>
        <p:grpSpPr>
          <a:xfrm>
            <a:off x="4788104" y="421558"/>
            <a:ext cx="720000" cy="6014884"/>
            <a:chOff x="4677802" y="368660"/>
            <a:chExt cx="720000" cy="6014884"/>
          </a:xfrm>
          <a:solidFill>
            <a:schemeClr val="tx2"/>
          </a:solidFill>
        </p:grpSpPr>
        <p:sp>
          <p:nvSpPr>
            <p:cNvPr id="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3" name="Group 5"/>
            <p:cNvGrpSpPr>
              <a:grpSpLocks noChangeAspect="1"/>
            </p:cNvGrpSpPr>
            <p:nvPr/>
          </p:nvGrpSpPr>
          <p:grpSpPr bwMode="auto">
            <a:xfrm>
              <a:off x="4677802" y="3573016"/>
              <a:ext cx="720000" cy="724500"/>
              <a:chOff x="1280" y="550"/>
              <a:chExt cx="3200" cy="3220"/>
            </a:xfrm>
            <a:grpFill/>
          </p:grpSpPr>
          <p:sp>
            <p:nvSpPr>
              <p:cNvPr id="1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3"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0" name="Group 14"/>
          <p:cNvGrpSpPr/>
          <p:nvPr/>
        </p:nvGrpSpPr>
        <p:grpSpPr>
          <a:xfrm>
            <a:off x="7020352" y="421558"/>
            <a:ext cx="720000" cy="6014884"/>
            <a:chOff x="4677802" y="368660"/>
            <a:chExt cx="720000" cy="6014884"/>
          </a:xfrm>
          <a:solidFill>
            <a:schemeClr val="tx2"/>
          </a:solidFill>
        </p:grpSpPr>
        <p:sp>
          <p:nvSpPr>
            <p:cNvPr id="16"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4" name="Group 5"/>
            <p:cNvGrpSpPr>
              <a:grpSpLocks noChangeAspect="1"/>
            </p:cNvGrpSpPr>
            <p:nvPr/>
          </p:nvGrpSpPr>
          <p:grpSpPr bwMode="auto">
            <a:xfrm>
              <a:off x="4677802" y="3573016"/>
              <a:ext cx="720000" cy="724500"/>
              <a:chOff x="1280" y="550"/>
              <a:chExt cx="3200" cy="3220"/>
            </a:xfrm>
            <a:grpFill/>
          </p:grpSpPr>
          <p:sp>
            <p:nvSpPr>
              <p:cNvPr id="22"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1"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5" name="Group 23"/>
          <p:cNvGrpSpPr/>
          <p:nvPr/>
        </p:nvGrpSpPr>
        <p:grpSpPr>
          <a:xfrm>
            <a:off x="5876608" y="421558"/>
            <a:ext cx="720000" cy="6014884"/>
            <a:chOff x="4677802" y="368660"/>
            <a:chExt cx="720000" cy="6014884"/>
          </a:xfrm>
          <a:solidFill>
            <a:schemeClr val="tx2"/>
          </a:solidFill>
        </p:grpSpPr>
        <p:sp>
          <p:nvSpPr>
            <p:cNvPr id="2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5"/>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0" name="Group 5"/>
            <p:cNvGrpSpPr>
              <a:grpSpLocks noChangeAspect="1"/>
            </p:cNvGrpSpPr>
            <p:nvPr/>
          </p:nvGrpSpPr>
          <p:grpSpPr bwMode="auto">
            <a:xfrm>
              <a:off x="4677802" y="3573016"/>
              <a:ext cx="720000" cy="724500"/>
              <a:chOff x="1280" y="550"/>
              <a:chExt cx="3200" cy="3220"/>
            </a:xfrm>
            <a:grpFill/>
          </p:grpSpPr>
          <p:sp>
            <p:nvSpPr>
              <p:cNvPr id="3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0"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4" name="Group 32"/>
          <p:cNvGrpSpPr/>
          <p:nvPr/>
        </p:nvGrpSpPr>
        <p:grpSpPr>
          <a:xfrm>
            <a:off x="8172480" y="421558"/>
            <a:ext cx="720000" cy="6014884"/>
            <a:chOff x="4677802" y="368660"/>
            <a:chExt cx="720000" cy="6014884"/>
          </a:xfrm>
          <a:solidFill>
            <a:schemeClr val="tx2"/>
          </a:solidFill>
        </p:grpSpPr>
        <p:sp>
          <p:nvSpPr>
            <p:cNvPr id="34"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9" name="Group 5"/>
            <p:cNvGrpSpPr>
              <a:grpSpLocks noChangeAspect="1"/>
            </p:cNvGrpSpPr>
            <p:nvPr/>
          </p:nvGrpSpPr>
          <p:grpSpPr bwMode="auto">
            <a:xfrm>
              <a:off x="4677802" y="3573016"/>
              <a:ext cx="720000" cy="724500"/>
              <a:chOff x="1280" y="550"/>
              <a:chExt cx="3200" cy="3220"/>
            </a:xfrm>
            <a:grpFill/>
          </p:grpSpPr>
          <p:sp>
            <p:nvSpPr>
              <p:cNvPr id="40"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9"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a:off x="3815916" y="3825044"/>
            <a:ext cx="1374032" cy="0"/>
          </a:xfrm>
          <a:prstGeom prst="line">
            <a:avLst/>
          </a:prstGeom>
          <a:ln w="28575">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3195618"/>
          <a:ext cx="4789301" cy="2933720"/>
        </p:xfrm>
        <a:graphic>
          <a:graphicData uri="http://schemas.openxmlformats.org/drawingml/2006/chart">
            <c:chart xmlns:c="http://schemas.openxmlformats.org/drawingml/2006/chart" xmlns:r="http://schemas.openxmlformats.org/officeDocument/2006/relationships" r:id="rId3"/>
          </a:graphicData>
        </a:graphic>
      </p:graphicFrame>
      <p:sp>
        <p:nvSpPr>
          <p:cNvPr id="29"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30" name="Down Arrow 29"/>
          <p:cNvSpPr/>
          <p:nvPr/>
        </p:nvSpPr>
        <p:spPr>
          <a:xfrm>
            <a:off x="3624607" y="2564904"/>
            <a:ext cx="360040" cy="792088"/>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4" name="Title 3"/>
          <p:cNvSpPr>
            <a:spLocks noGrp="1"/>
          </p:cNvSpPr>
          <p:nvPr>
            <p:ph type="title"/>
          </p:nvPr>
        </p:nvSpPr>
        <p:spPr>
          <a:xfrm>
            <a:off x="239535" y="249061"/>
            <a:ext cx="7860857" cy="443198"/>
          </a:xfrm>
        </p:spPr>
        <p:txBody>
          <a:bodyPr/>
          <a:lstStyle/>
          <a:p>
            <a:r>
              <a:rPr lang="en-GB" dirty="0">
                <a:latin typeface="+mj-lt"/>
              </a:rPr>
              <a:t>The evolution of regulation debates through the lens of social media</a:t>
            </a:r>
            <a:endParaRPr lang="en-GB" dirty="0">
              <a:solidFill>
                <a:schemeClr val="tx2"/>
              </a:solidFill>
              <a:latin typeface="+mj-lt"/>
            </a:endParaRPr>
          </a:p>
        </p:txBody>
      </p:sp>
      <p:sp>
        <p:nvSpPr>
          <p:cNvPr id="31" name="Text Placeholder 30"/>
          <p:cNvSpPr>
            <a:spLocks noGrp="1"/>
          </p:cNvSpPr>
          <p:nvPr>
            <p:ph type="body" sz="quarter" idx="12"/>
          </p:nvPr>
        </p:nvSpPr>
        <p:spPr>
          <a:xfrm>
            <a:off x="239535" y="1164186"/>
            <a:ext cx="8642349" cy="1201419"/>
          </a:xfrm>
          <a:noFill/>
        </p:spPr>
        <p:txBody>
          <a:bodyPr/>
          <a:lstStyle/>
          <a:p>
            <a:r>
              <a:rPr lang="en-GB" dirty="0">
                <a:solidFill>
                  <a:schemeClr val="tx1">
                    <a:lumMod val="75000"/>
                    <a:lumOff val="25000"/>
                  </a:schemeClr>
                </a:solidFill>
              </a:rPr>
              <a:t>The potential introduction of a fat or sugar tax has created substantial debate in the UK -  and some of it has naturally unfolded on social media. The chart below looks at conversations regarding such regulation on Twitter, </a:t>
            </a:r>
            <a:r>
              <a:rPr lang="en-GB" dirty="0" err="1">
                <a:solidFill>
                  <a:schemeClr val="tx1">
                    <a:lumMod val="75000"/>
                    <a:lumOff val="25000"/>
                  </a:schemeClr>
                </a:solidFill>
              </a:rPr>
              <a:t>Facebook</a:t>
            </a:r>
            <a:r>
              <a:rPr lang="en-GB" dirty="0">
                <a:solidFill>
                  <a:schemeClr val="tx1">
                    <a:lumMod val="75000"/>
                    <a:lumOff val="25000"/>
                  </a:schemeClr>
                </a:solidFill>
              </a:rPr>
              <a:t>, blogs and forums and summarises the percentage of social media mentions in each category over a 4.5 year period. </a:t>
            </a:r>
            <a:endParaRPr lang="en-US" dirty="0">
              <a:solidFill>
                <a:schemeClr val="tx1">
                  <a:lumMod val="75000"/>
                  <a:lumOff val="25000"/>
                </a:schemeClr>
              </a:solidFill>
            </a:endParaRPr>
          </a:p>
          <a:p>
            <a:endParaRPr lang="en-GB" dirty="0"/>
          </a:p>
        </p:txBody>
      </p:sp>
      <p:grpSp>
        <p:nvGrpSpPr>
          <p:cNvPr id="2" name="Group 47"/>
          <p:cNvGrpSpPr/>
          <p:nvPr/>
        </p:nvGrpSpPr>
        <p:grpSpPr>
          <a:xfrm>
            <a:off x="7812868" y="0"/>
            <a:ext cx="1331132" cy="1331132"/>
            <a:chOff x="7812868" y="0"/>
            <a:chExt cx="1331132" cy="1331132"/>
          </a:xfrm>
        </p:grpSpPr>
        <p:sp>
          <p:nvSpPr>
            <p:cNvPr id="47" name="Right Triangle 46"/>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5" name="Group 36"/>
            <p:cNvGrpSpPr/>
            <p:nvPr/>
          </p:nvGrpSpPr>
          <p:grpSpPr>
            <a:xfrm>
              <a:off x="8580550" y="91866"/>
              <a:ext cx="255162" cy="780989"/>
              <a:chOff x="8490763" y="145535"/>
              <a:chExt cx="255162" cy="780989"/>
            </a:xfrm>
          </p:grpSpPr>
          <p:sp>
            <p:nvSpPr>
              <p:cNvPr id="49"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6" name="Group 47"/>
              <p:cNvGrpSpPr>
                <a:grpSpLocks noChangeAspect="1"/>
              </p:cNvGrpSpPr>
              <p:nvPr/>
            </p:nvGrpSpPr>
            <p:grpSpPr>
              <a:xfrm rot="2700000">
                <a:off x="8368377" y="379242"/>
                <a:ext cx="611256" cy="143841"/>
                <a:chOff x="9592229" y="265659"/>
                <a:chExt cx="920838" cy="216694"/>
              </a:xfrm>
            </p:grpSpPr>
            <p:sp>
              <p:nvSpPr>
                <p:cNvPr id="51" name="Rectangle 50"/>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2" name="Rectangle 51"/>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3" name="Rectangle 52"/>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4" name="Rectangle 53"/>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5"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8" name="Freeform 5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Rectangle 25"/>
          <p:cNvSpPr/>
          <p:nvPr/>
        </p:nvSpPr>
        <p:spPr>
          <a:xfrm>
            <a:off x="5189948" y="4409819"/>
            <a:ext cx="3683295" cy="954107"/>
          </a:xfrm>
          <a:prstGeom prst="rect">
            <a:avLst/>
          </a:prstGeom>
          <a:noFill/>
          <a:ln w="28575">
            <a:solidFill>
              <a:schemeClr val="bg2"/>
            </a:solidFill>
          </a:ln>
        </p:spPr>
        <p:txBody>
          <a:bodyPr wrap="square">
            <a:spAutoFit/>
          </a:bodyPr>
          <a:lstStyle/>
          <a:p>
            <a:pPr algn="ctr"/>
            <a:r>
              <a:rPr lang="en-GB" sz="1400" i="1" dirty="0">
                <a:solidFill>
                  <a:schemeClr val="tx1">
                    <a:lumMod val="75000"/>
                    <a:lumOff val="25000"/>
                  </a:schemeClr>
                </a:solidFill>
              </a:rPr>
              <a:t>“</a:t>
            </a:r>
            <a:r>
              <a:rPr lang="en-GB" sz="1400" dirty="0"/>
              <a:t>Reading about the tax increase for Cornish pasties &amp; Sausage rolls - Greggs prices will go up 20% for the Tory Fat Tax! unbelievable!........</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27" name="Rectangle 26"/>
          <p:cNvSpPr/>
          <p:nvPr/>
        </p:nvSpPr>
        <p:spPr>
          <a:xfrm>
            <a:off x="5189948" y="3244706"/>
            <a:ext cx="3708400" cy="954107"/>
          </a:xfrm>
          <a:prstGeom prst="rect">
            <a:avLst/>
          </a:prstGeom>
          <a:ln w="28575">
            <a:solidFill>
              <a:schemeClr val="tx2">
                <a:lumMod val="50000"/>
              </a:schemeClr>
            </a:solidFill>
          </a:ln>
        </p:spPr>
        <p:txBody>
          <a:bodyPr wrap="square">
            <a:spAutoFit/>
          </a:bodyPr>
          <a:lstStyle/>
          <a:p>
            <a:pPr algn="ctr"/>
            <a:r>
              <a:rPr lang="en-US" sz="1400" dirty="0">
                <a:solidFill>
                  <a:schemeClr val="tx1">
                    <a:lumMod val="75000"/>
                    <a:lumOff val="25000"/>
                  </a:schemeClr>
                </a:solidFill>
              </a:rPr>
              <a:t>“</a:t>
            </a:r>
            <a:r>
              <a:rPr lang="en-GB" sz="1400" dirty="0"/>
              <a:t>Rather than a tax on sugar, why don't they just get food companies to reduce their sugar content &amp; see how that goes before taking my cash!</a:t>
            </a:r>
            <a:r>
              <a:rPr lang="en-GB" sz="1400" dirty="0">
                <a:solidFill>
                  <a:schemeClr val="tx1">
                    <a:lumMod val="75000"/>
                    <a:lumOff val="25000"/>
                  </a:schemeClr>
                </a:solidFill>
              </a:rPr>
              <a:t>”</a:t>
            </a:r>
            <a:endParaRPr lang="en-US" sz="1400" i="1" dirty="0">
              <a:solidFill>
                <a:schemeClr val="tx1">
                  <a:lumMod val="75000"/>
                  <a:lumOff val="25000"/>
                </a:schemeClr>
              </a:solidFill>
            </a:endParaRPr>
          </a:p>
        </p:txBody>
      </p:sp>
      <p:sp>
        <p:nvSpPr>
          <p:cNvPr id="22" name="TextBox 21"/>
          <p:cNvSpPr txBox="1"/>
          <p:nvPr/>
        </p:nvSpPr>
        <p:spPr>
          <a:xfrm>
            <a:off x="259587" y="2240868"/>
            <a:ext cx="5354392"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latin typeface="Arial" pitchFamily="34" charset="0"/>
                <a:cs typeface="Arial" pitchFamily="34" charset="0"/>
              </a:rPr>
              <a:t>Note how </a:t>
            </a:r>
            <a:r>
              <a:rPr lang="en-GB" sz="1600" dirty="0">
                <a:solidFill>
                  <a:schemeClr val="bg2"/>
                </a:solidFill>
                <a:latin typeface="Arial" pitchFamily="34" charset="0"/>
                <a:cs typeface="Arial" pitchFamily="34" charset="0"/>
              </a:rPr>
              <a:t>the</a:t>
            </a:r>
            <a:r>
              <a:rPr lang="en-GB" sz="1600" dirty="0">
                <a:solidFill>
                  <a:schemeClr val="bg1"/>
                </a:solidFill>
                <a:latin typeface="Arial" pitchFamily="34" charset="0"/>
                <a:cs typeface="Arial" pitchFamily="34" charset="0"/>
              </a:rPr>
              <a:t> </a:t>
            </a:r>
            <a:r>
              <a:rPr lang="en-GB" sz="1600" dirty="0">
                <a:solidFill>
                  <a:schemeClr val="bg2"/>
                </a:solidFill>
                <a:latin typeface="Arial" pitchFamily="34" charset="0"/>
                <a:cs typeface="Arial" pitchFamily="34" charset="0"/>
              </a:rPr>
              <a:t>conversation about a “sugar tax” has overtaken debates surrounding a “fat tax” in 2014.  </a:t>
            </a:r>
            <a:endParaRPr lang="en-GB" sz="1600" b="1" dirty="0">
              <a:solidFill>
                <a:schemeClr val="bg2"/>
              </a:solidFill>
            </a:endParaRPr>
          </a:p>
        </p:txBody>
      </p:sp>
      <p:cxnSp>
        <p:nvCxnSpPr>
          <p:cNvPr id="37" name="Straight Connector 36"/>
          <p:cNvCxnSpPr/>
          <p:nvPr/>
        </p:nvCxnSpPr>
        <p:spPr>
          <a:xfrm>
            <a:off x="1907704" y="4617132"/>
            <a:ext cx="3282244"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a:xfrm>
            <a:off x="684213" y="6330419"/>
            <a:ext cx="7929834" cy="194925"/>
          </a:xfrm>
        </p:spPr>
        <p:txBody>
          <a:bodyPr/>
          <a:lstStyle/>
          <a:p>
            <a:r>
              <a:rPr lang="en-GB" dirty="0"/>
              <a:t>Source: Google Trends (www.google.com/trends/nVision), UK  (English speakers), 2015</a:t>
            </a:r>
            <a:endParaRPr lang="en-GB" dirty="0"/>
          </a:p>
        </p:txBody>
      </p:sp>
      <p:sp>
        <p:nvSpPr>
          <p:cNvPr id="16" name="Title 15"/>
          <p:cNvSpPr>
            <a:spLocks noGrp="1"/>
          </p:cNvSpPr>
          <p:nvPr>
            <p:ph type="title"/>
          </p:nvPr>
        </p:nvSpPr>
        <p:spPr>
          <a:xfrm>
            <a:off x="238431" y="254237"/>
            <a:ext cx="8373032" cy="978729"/>
          </a:xfrm>
        </p:spPr>
        <p:txBody>
          <a:bodyPr/>
          <a:lstStyle/>
          <a:p>
            <a:r>
              <a:rPr lang="en-GB" sz="3200" dirty="0"/>
              <a:t>The Self-Discipline Narrative : growing consumer interest </a:t>
            </a:r>
            <a:endParaRPr lang="en-GB" sz="3200"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268760"/>
          <a:ext cx="4259558" cy="309686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9" name="Content Placeholder 20"/>
          <p:cNvSpPr txBox="1">
            <a:spLocks/>
          </p:cNvSpPr>
          <p:nvPr/>
        </p:nvSpPr>
        <p:spPr>
          <a:xfrm>
            <a:off x="250825" y="1304925"/>
            <a:ext cx="4284663" cy="3456423"/>
          </a:xfrm>
          <a:prstGeom prst="rect">
            <a:avLst/>
          </a:prstGeom>
        </p:spPr>
        <p:txBody>
          <a:bodyPr lIns="0" tIns="0" rIns="0" bIns="0">
            <a:noAutofit/>
          </a:bodyPr>
          <a:lstStyle/>
          <a:p>
            <a:pPr marL="26670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An increasing number of people are looking for online information on </a:t>
            </a:r>
            <a:r>
              <a:rPr lang="en-GB" sz="1600" b="1" dirty="0">
                <a:solidFill>
                  <a:srgbClr val="000000">
                    <a:lumMod val="65000"/>
                    <a:lumOff val="35000"/>
                  </a:srgbClr>
                </a:solidFill>
                <a:latin typeface="Arial" pitchFamily="34" charset="0"/>
                <a:cs typeface="Arial" pitchFamily="34" charset="0"/>
              </a:rPr>
              <a:t>“How many calories…”</a:t>
            </a:r>
            <a:r>
              <a:rPr lang="en-GB" sz="1600" dirty="0">
                <a:solidFill>
                  <a:srgbClr val="000000">
                    <a:lumMod val="65000"/>
                    <a:lumOff val="35000"/>
                  </a:srgbClr>
                </a:solidFill>
                <a:latin typeface="Arial" pitchFamily="34" charset="0"/>
                <a:cs typeface="Arial" pitchFamily="34" charset="0"/>
              </a:rPr>
              <a:t>, as indicated by the upward line on the chart to the right, which highlights the consumer interest in more balanced lifestyles. Also note the seasonality pattern, with interest peaking consistently in January, linked to people’s New Year’s resolution mindset.</a:t>
            </a:r>
          </a:p>
          <a:p>
            <a:pPr marL="266700" lvl="0" indent="-266700" defTabSz="457200">
              <a:lnSpc>
                <a:spcPct val="90000"/>
              </a:lnSpc>
              <a:spcBef>
                <a:spcPts val="600"/>
              </a:spcBef>
              <a:buClr>
                <a:srgbClr val="35BDB2"/>
              </a:buClr>
            </a:pPr>
            <a:endParaRPr lang="en-GB" sz="1600" dirty="0">
              <a:solidFill>
                <a:srgbClr val="000000">
                  <a:lumMod val="65000"/>
                  <a:lumOff val="35000"/>
                </a:srgbClr>
              </a:solidFill>
              <a:latin typeface="Arial" pitchFamily="34" charset="0"/>
              <a:cs typeface="Arial" pitchFamily="34" charset="0"/>
            </a:endParaRPr>
          </a:p>
          <a:p>
            <a:pPr marL="266700" lvl="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Consumers turn to the internet in search for advice on how to achieve their self-discipline goals. Phrases such as “</a:t>
            </a:r>
            <a:r>
              <a:rPr lang="en-GB" sz="1600" b="1" dirty="0">
                <a:solidFill>
                  <a:srgbClr val="000000">
                    <a:lumMod val="65000"/>
                    <a:lumOff val="35000"/>
                  </a:srgbClr>
                </a:solidFill>
                <a:latin typeface="Arial" pitchFamily="34" charset="0"/>
                <a:cs typeface="Arial" pitchFamily="34" charset="0"/>
              </a:rPr>
              <a:t>How to reduce</a:t>
            </a:r>
            <a:r>
              <a:rPr lang="en-GB" sz="1600" dirty="0">
                <a:solidFill>
                  <a:srgbClr val="000000">
                    <a:lumMod val="65000"/>
                    <a:lumOff val="35000"/>
                  </a:srgbClr>
                </a:solidFill>
                <a:latin typeface="Arial" pitchFamily="34" charset="0"/>
                <a:cs typeface="Arial" pitchFamily="34" charset="0"/>
              </a:rPr>
              <a:t>” and “</a:t>
            </a:r>
            <a:r>
              <a:rPr lang="en-GB" sz="1600" b="1" dirty="0">
                <a:solidFill>
                  <a:srgbClr val="000000">
                    <a:lumMod val="65000"/>
                    <a:lumOff val="35000"/>
                  </a:srgbClr>
                </a:solidFill>
                <a:latin typeface="Arial" pitchFamily="34" charset="0"/>
                <a:cs typeface="Arial" pitchFamily="34" charset="0"/>
              </a:rPr>
              <a:t>How to lose weight</a:t>
            </a:r>
            <a:r>
              <a:rPr lang="en-GB" sz="1600" dirty="0">
                <a:solidFill>
                  <a:srgbClr val="000000">
                    <a:lumMod val="65000"/>
                    <a:lumOff val="35000"/>
                  </a:srgbClr>
                </a:solidFill>
                <a:latin typeface="Arial" pitchFamily="34" charset="0"/>
                <a:cs typeface="Arial" pitchFamily="34" charset="0"/>
              </a:rPr>
              <a:t>” were also amongst the popular searches in 2014. </a:t>
            </a:r>
          </a:p>
          <a:p>
            <a:pPr marL="266700" indent="-266700" defTabSz="457200">
              <a:lnSpc>
                <a:spcPct val="90000"/>
              </a:lnSpc>
              <a:spcBef>
                <a:spcPts val="600"/>
              </a:spcBef>
              <a:buClr>
                <a:srgbClr val="35BDB2"/>
              </a:buClr>
              <a:buBlip>
                <a:blip r:embed="rId4"/>
              </a:buBlip>
            </a:pPr>
            <a:endParaRPr lang="en-GB" sz="1600" dirty="0">
              <a:solidFill>
                <a:srgbClr val="000000">
                  <a:lumMod val="65000"/>
                  <a:lumOff val="35000"/>
                </a:srgbClr>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9"/>
          <p:cNvSpPr>
            <a:spLocks noChangeAspect="1"/>
          </p:cNvSpPr>
          <p:nvPr/>
        </p:nvSpPr>
        <p:spPr bwMode="auto">
          <a:xfrm>
            <a:off x="5364088" y="2998055"/>
            <a:ext cx="2224452" cy="23033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aphicFrame>
        <p:nvGraphicFramePr>
          <p:cNvPr id="36" name="Content Placeholder 4"/>
          <p:cNvGraphicFramePr>
            <a:graphicFrameLocks/>
          </p:cNvGraphicFramePr>
          <p:nvPr/>
        </p:nvGraphicFramePr>
        <p:xfrm>
          <a:off x="322834" y="3086380"/>
          <a:ext cx="3637098" cy="3024547"/>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3131840"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nVision’s</a:t>
            </a:r>
            <a:r>
              <a:rPr lang="en-GB" dirty="0"/>
              <a:t> Social Media Analysis/nVision, UK  (English speakers), 2015</a:t>
            </a:r>
          </a:p>
        </p:txBody>
      </p:sp>
      <p:sp>
        <p:nvSpPr>
          <p:cNvPr id="13" name="Freeform 19"/>
          <p:cNvSpPr>
            <a:spLocks noChangeAspect="1"/>
          </p:cNvSpPr>
          <p:nvPr/>
        </p:nvSpPr>
        <p:spPr bwMode="auto">
          <a:xfrm>
            <a:off x="1629821" y="4510324"/>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2"/>
          <p:cNvSpPr>
            <a:spLocks noChangeAspect="1"/>
          </p:cNvSpPr>
          <p:nvPr/>
        </p:nvSpPr>
        <p:spPr bwMode="auto">
          <a:xfrm>
            <a:off x="2296982" y="4113382"/>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5109" y="1233476"/>
            <a:ext cx="8724562" cy="1007852"/>
          </a:xfrm>
          <a:prstGeom prst="rect">
            <a:avLst/>
          </a:prstGeom>
        </p:spPr>
        <p:txBody>
          <a:bodyPr/>
          <a:lstStyle/>
          <a:p>
            <a:pPr lvl="0" defTabSz="457200">
              <a:lnSpc>
                <a:spcPct val="90000"/>
              </a:lnSpc>
              <a:defRPr/>
            </a:pPr>
            <a:r>
              <a:rPr lang="en-GB" sz="1600" dirty="0">
                <a:solidFill>
                  <a:schemeClr val="tx1">
                    <a:lumMod val="75000"/>
                    <a:lumOff val="25000"/>
                  </a:schemeClr>
                </a:solidFill>
                <a:cs typeface="Arial" pitchFamily="34" charset="0"/>
              </a:rPr>
              <a:t>Purposeful self-moderation has become the dominant theme of health-related behaviours for many, as illustrated by the widespread use of the phrase “in moderation” on Twitter and Facebook. The chart below categorises all social media posts related to moderation over a one year period in three main groups.</a:t>
            </a:r>
          </a:p>
        </p:txBody>
      </p:sp>
      <p:sp>
        <p:nvSpPr>
          <p:cNvPr id="32" name="TextBox 31"/>
          <p:cNvSpPr txBox="1"/>
          <p:nvPr/>
        </p:nvSpPr>
        <p:spPr>
          <a:xfrm>
            <a:off x="250826" y="2241327"/>
            <a:ext cx="5754795" cy="830997"/>
          </a:xfrm>
          <a:prstGeom prst="rect">
            <a:avLst/>
          </a:prstGeom>
          <a:solidFill>
            <a:schemeClr val="tx1">
              <a:lumMod val="75000"/>
              <a:lumOff val="25000"/>
            </a:schemeClr>
          </a:solidFill>
        </p:spPr>
        <p:txBody>
          <a:bodyPr wrap="square" rtlCol="0">
            <a:spAutoFit/>
          </a:bodyPr>
          <a:lstStyle/>
          <a:p>
            <a:pPr lvl="0"/>
            <a:r>
              <a:rPr lang="en-US" sz="1600" dirty="0">
                <a:solidFill>
                  <a:schemeClr val="bg2"/>
                </a:solidFill>
                <a:latin typeface="Arial" pitchFamily="34" charset="0"/>
                <a:cs typeface="Arial" pitchFamily="34" charset="0"/>
              </a:rPr>
              <a:t>Alcohol, wine, food and chocolate are amongst the most mentioned</a:t>
            </a:r>
            <a:r>
              <a:rPr lang="en-US" sz="1600" dirty="0">
                <a:solidFill>
                  <a:schemeClr val="bg1"/>
                </a:solidFill>
                <a:latin typeface="Arial" pitchFamily="34" charset="0"/>
                <a:cs typeface="Arial" pitchFamily="34" charset="0"/>
              </a:rPr>
              <a:t>. Many of the posts are health tips or news shares about the positive effects of moderation.</a:t>
            </a:r>
            <a:endParaRPr lang="en-GB" sz="1600" dirty="0">
              <a:solidFill>
                <a:schemeClr val="bg1"/>
              </a:solidFill>
            </a:endParaRPr>
          </a:p>
        </p:txBody>
      </p:sp>
      <p:sp>
        <p:nvSpPr>
          <p:cNvPr id="33" name="Rectangle 32"/>
          <p:cNvSpPr/>
          <p:nvPr/>
        </p:nvSpPr>
        <p:spPr>
          <a:xfrm>
            <a:off x="4608513" y="4031716"/>
            <a:ext cx="3456384" cy="954107"/>
          </a:xfrm>
          <a:prstGeom prst="rect">
            <a:avLst/>
          </a:prstGeom>
        </p:spPr>
        <p:txBody>
          <a:bodyPr wrap="square">
            <a:spAutoFit/>
          </a:bodyPr>
          <a:lstStyle/>
          <a:p>
            <a:r>
              <a:rPr lang="en-GB" sz="1400" dirty="0">
                <a:solidFill>
                  <a:schemeClr val="tx1">
                    <a:lumMod val="75000"/>
                    <a:lumOff val="25000"/>
                  </a:schemeClr>
                </a:solidFill>
              </a:rPr>
              <a:t>“You want some ice cream have some gosh darn ice cream friend you earned it but in moderation serving sizes are there for reason.</a:t>
            </a:r>
            <a:r>
              <a:rPr lang="en-GB" sz="1400" dirty="0">
                <a:solidFill>
                  <a:schemeClr val="tx1">
                    <a:lumMod val="75000"/>
                    <a:lumOff val="25000"/>
                  </a:schemeClr>
                </a:solidFill>
                <a:sym typeface="Wingdings" pitchFamily="2" charset="2"/>
              </a:rPr>
              <a:t>”</a:t>
            </a:r>
            <a:endParaRPr lang="en-GB" sz="1400" dirty="0">
              <a:solidFill>
                <a:schemeClr val="tx1">
                  <a:lumMod val="75000"/>
                  <a:lumOff val="25000"/>
                </a:schemeClr>
              </a:solidFill>
            </a:endParaRPr>
          </a:p>
        </p:txBody>
      </p:sp>
      <p:sp>
        <p:nvSpPr>
          <p:cNvPr id="34" name="Rectangle 33"/>
          <p:cNvSpPr/>
          <p:nvPr/>
        </p:nvSpPr>
        <p:spPr>
          <a:xfrm>
            <a:off x="5040746" y="3122056"/>
            <a:ext cx="3852428" cy="738664"/>
          </a:xfrm>
          <a:prstGeom prst="rect">
            <a:avLst/>
          </a:prstGeom>
        </p:spPr>
        <p:txBody>
          <a:bodyPr wrap="square">
            <a:spAutoFit/>
          </a:bodyPr>
          <a:lstStyle/>
          <a:p>
            <a:pPr algn="r"/>
            <a:r>
              <a:rPr lang="en-GB" sz="1400" i="1" dirty="0">
                <a:solidFill>
                  <a:schemeClr val="tx1">
                    <a:lumMod val="75000"/>
                    <a:lumOff val="25000"/>
                  </a:schemeClr>
                </a:solidFill>
              </a:rPr>
              <a:t>“</a:t>
            </a:r>
            <a:r>
              <a:rPr lang="en-GB" sz="1400" dirty="0">
                <a:solidFill>
                  <a:schemeClr val="tx1">
                    <a:lumMod val="75000"/>
                    <a:lumOff val="25000"/>
                  </a:schemeClr>
                </a:solidFill>
              </a:rPr>
              <a:t>Be careful of drinking juices. Many contain high sugar and can ruin your diet. Drink in moderation. #</a:t>
            </a:r>
            <a:r>
              <a:rPr lang="en-GB" sz="1400" dirty="0" err="1">
                <a:solidFill>
                  <a:schemeClr val="tx1">
                    <a:lumMod val="75000"/>
                    <a:lumOff val="25000"/>
                  </a:schemeClr>
                </a:solidFill>
              </a:rPr>
              <a:t>healthtip</a:t>
            </a:r>
            <a:r>
              <a:rPr lang="en-GB" sz="1400" dirty="0">
                <a:solidFill>
                  <a:schemeClr val="tx1">
                    <a:lumMod val="75000"/>
                    <a:lumOff val="25000"/>
                  </a:schemeClr>
                </a:solidFill>
              </a:rPr>
              <a:t>." ”</a:t>
            </a:r>
            <a:endParaRPr lang="en-GB" sz="1400" i="1" dirty="0">
              <a:solidFill>
                <a:schemeClr val="tx1">
                  <a:lumMod val="75000"/>
                  <a:lumOff val="25000"/>
                </a:schemeClr>
              </a:solidFill>
            </a:endParaRPr>
          </a:p>
        </p:txBody>
      </p:sp>
      <p:sp>
        <p:nvSpPr>
          <p:cNvPr id="35" name="Rectangle 34"/>
          <p:cNvSpPr/>
          <p:nvPr/>
        </p:nvSpPr>
        <p:spPr>
          <a:xfrm>
            <a:off x="5087650" y="5156820"/>
            <a:ext cx="3780420" cy="954107"/>
          </a:xfrm>
          <a:prstGeom prst="rect">
            <a:avLst/>
          </a:prstGeom>
        </p:spPr>
        <p:txBody>
          <a:bodyPr wrap="square">
            <a:spAutoFit/>
          </a:bodyPr>
          <a:lstStyle/>
          <a:p>
            <a:pPr algn="r"/>
            <a:r>
              <a:rPr lang="en-US" sz="1400" dirty="0">
                <a:solidFill>
                  <a:schemeClr val="tx1">
                    <a:lumMod val="75000"/>
                    <a:lumOff val="25000"/>
                  </a:schemeClr>
                </a:solidFill>
              </a:rPr>
              <a:t>“</a:t>
            </a:r>
            <a:r>
              <a:rPr lang="en-GB" sz="1400" dirty="0">
                <a:solidFill>
                  <a:schemeClr val="tx1">
                    <a:lumMod val="75000"/>
                    <a:lumOff val="25000"/>
                  </a:schemeClr>
                </a:solidFill>
              </a:rPr>
              <a:t>Moderation isn't the point, chemical laden food is, even if you eat </a:t>
            </a:r>
            <a:r>
              <a:rPr lang="en-GB" sz="1400" dirty="0" err="1">
                <a:solidFill>
                  <a:schemeClr val="tx1">
                    <a:lumMod val="75000"/>
                    <a:lumOff val="25000"/>
                  </a:schemeClr>
                </a:solidFill>
              </a:rPr>
              <a:t>itin</a:t>
            </a:r>
            <a:r>
              <a:rPr lang="en-GB" sz="1400" dirty="0">
                <a:solidFill>
                  <a:schemeClr val="tx1">
                    <a:lumMod val="75000"/>
                    <a:lumOff val="25000"/>
                  </a:schemeClr>
                </a:solidFill>
              </a:rPr>
              <a:t> moderation your still putting something into your body that over time can be changed by the toxins.........”</a:t>
            </a:r>
            <a:endParaRPr lang="en-US" sz="1400" i="1"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8" name="Title 15"/>
          <p:cNvSpPr txBox="1">
            <a:spLocks/>
          </p:cNvSpPr>
          <p:nvPr/>
        </p:nvSpPr>
        <p:spPr>
          <a:xfrm>
            <a:off x="247972" y="254237"/>
            <a:ext cx="8769381" cy="535531"/>
          </a:xfrm>
          <a:prstGeom prst="rect">
            <a:avLst/>
          </a:prstGeom>
        </p:spPr>
        <p:txBody>
          <a:body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“In Moderation” : from alcohol to food and everything in between... </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
        <p:nvSpPr>
          <p:cNvPr id="27" name="Freeform 22"/>
          <p:cNvSpPr>
            <a:spLocks noChangeAspect="1"/>
          </p:cNvSpPr>
          <p:nvPr/>
        </p:nvSpPr>
        <p:spPr bwMode="auto">
          <a:xfrm>
            <a:off x="7314971" y="4907266"/>
            <a:ext cx="547137" cy="118417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What will happen next?</a:t>
            </a:r>
            <a:endParaRPr lang="en-GB" dirty="0"/>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a:t>
            </a:r>
            <a:endParaRPr lang="en-GB" dirty="0"/>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endParaRPr lang="en-GB" dirty="0"/>
          </a:p>
        </p:txBody>
      </p:sp>
      <p:sp>
        <p:nvSpPr>
          <p:cNvPr id="9" name="Text Placeholder 8"/>
          <p:cNvSpPr>
            <a:spLocks noGrp="1"/>
          </p:cNvSpPr>
          <p:nvPr>
            <p:ph type="body" sz="quarter" idx="26"/>
          </p:nvPr>
        </p:nvSpPr>
        <p:spPr/>
        <p:txBody>
          <a:bodyPr/>
          <a:lstStyle/>
          <a:p>
            <a:r>
              <a:rPr lang="en-GB" dirty="0"/>
              <a:t>CSR efforts become an increasingly common way for brands to enhance their brand and raise their profile.</a:t>
            </a:r>
            <a:endParaRPr lang="en-GB" dirty="0"/>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endParaRPr lang="en-GB" dirty="0"/>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endParaRPr lang="en-GB" dirty="0"/>
          </a:p>
        </p:txBody>
      </p:sp>
      <p:sp>
        <p:nvSpPr>
          <p:cNvPr id="12" name="Text Placeholder 11"/>
          <p:cNvSpPr>
            <a:spLocks noGrp="1"/>
          </p:cNvSpPr>
          <p:nvPr>
            <p:ph type="body" sz="quarter" idx="29"/>
          </p:nvPr>
        </p:nvSpPr>
        <p:spPr/>
        <p:txBody>
          <a:bodyPr/>
          <a:lstStyle/>
          <a:p>
            <a:r>
              <a:rPr lang="en-GB" dirty="0"/>
              <a:t>The transparency and lobby-building capacity of social media leads to CSR efforts deemed insincere or ineffectual more easily being called into question.</a:t>
            </a:r>
            <a:endParaRPr lang="en-GB" dirty="0"/>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endParaRPr lang="en-GB" dirty="0"/>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endParaRPr lang="en-GB" dirty="0"/>
          </a:p>
        </p:txBody>
      </p:sp>
      <p:sp>
        <p:nvSpPr>
          <p:cNvPr id="15" name="Text Placeholder 14"/>
          <p:cNvSpPr>
            <a:spLocks noGrp="1"/>
          </p:cNvSpPr>
          <p:nvPr>
            <p:ph type="body" sz="quarter" idx="32"/>
          </p:nvPr>
        </p:nvSpPr>
        <p:spPr/>
        <p:txBody>
          <a:bodyPr/>
          <a:lstStyle/>
          <a:p>
            <a:r>
              <a:rPr lang="en-GB" dirty="0"/>
              <a:t>To pre-empt the quick forming of lobbies and factions, brands’ CSR eschew the general and hone in on specifics  -  ensuring the presence of clear goals.</a:t>
            </a:r>
            <a:endParaRPr lang="en-GB" dirty="0"/>
          </a:p>
        </p:txBody>
      </p:sp>
    </p:spTree>
    <p:extLst>
      <p:ext uri="{BB962C8B-B14F-4D97-AF65-F5344CB8AC3E}">
        <p14:creationId xmlns:p14="http://schemas.microsoft.com/office/powerpoint/2010/main" val="607448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p:txBody>
          <a:bodyPr/>
          <a:lstStyle/>
          <a:p>
            <a:r>
              <a:rPr lang="en-GB" dirty="0"/>
              <a:t>Source: Google Trends (www.google.com/trends)/nVision, UK , 2015</a:t>
            </a:r>
            <a:endParaRPr lang="en-GB" dirty="0"/>
          </a:p>
        </p:txBody>
      </p:sp>
      <p:sp>
        <p:nvSpPr>
          <p:cNvPr id="16" name="Title 15"/>
          <p:cNvSpPr>
            <a:spLocks noGrp="1"/>
          </p:cNvSpPr>
          <p:nvPr>
            <p:ph type="title"/>
          </p:nvPr>
        </p:nvSpPr>
        <p:spPr>
          <a:xfrm>
            <a:off x="247973" y="257906"/>
            <a:ext cx="8410256" cy="978729"/>
          </a:xfrm>
        </p:spPr>
        <p:txBody>
          <a:bodyPr/>
          <a:lstStyle/>
          <a:p>
            <a:r>
              <a:rPr lang="en-GB" sz="3200" dirty="0"/>
              <a:t>“Super-foods” : a niche market </a:t>
            </a:r>
            <a:br>
              <a:rPr lang="en-GB" sz="3200" dirty="0"/>
            </a:br>
            <a:r>
              <a:rPr lang="en-GB" sz="3200" dirty="0"/>
              <a:t>staring to go mainstream</a:t>
            </a:r>
            <a:endParaRPr lang="en-GB"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304924"/>
          <a:ext cx="4289836" cy="3060701"/>
        </p:xfrm>
        <a:graphic>
          <a:graphicData uri="http://schemas.openxmlformats.org/drawingml/2006/chart">
            <c:chart xmlns:c="http://schemas.openxmlformats.org/drawingml/2006/chart" xmlns:r="http://schemas.openxmlformats.org/officeDocument/2006/relationships" r:id="rId3"/>
          </a:graphicData>
        </a:graphic>
      </p:graphicFrame>
      <p:sp>
        <p:nvSpPr>
          <p:cNvPr id="24" name="Content Placeholder 20"/>
          <p:cNvSpPr>
            <a:spLocks noGrp="1"/>
          </p:cNvSpPr>
          <p:nvPr>
            <p:ph idx="1"/>
          </p:nvPr>
        </p:nvSpPr>
        <p:spPr>
          <a:xfrm>
            <a:off x="250825" y="1304725"/>
            <a:ext cx="4284663" cy="4824613"/>
          </a:xfrm>
        </p:spPr>
        <p:txBody>
          <a:bodyPr/>
          <a:lstStyle/>
          <a:p>
            <a:pPr marL="266700" lvl="0" indent="-266700">
              <a:buClr>
                <a:srgbClr val="35BDB2"/>
              </a:buClr>
              <a:buBlip>
                <a:blip r:embed="rId4"/>
              </a:buBlip>
            </a:pPr>
            <a:r>
              <a:rPr lang="en-US" dirty="0">
                <a:solidFill>
                  <a:srgbClr val="000000">
                    <a:lumMod val="65000"/>
                    <a:lumOff val="35000"/>
                  </a:srgbClr>
                </a:solidFill>
              </a:rPr>
              <a:t>“Super-foods” and so called “functional foods” have increasingly been attracting more consumer attention. </a:t>
            </a:r>
          </a:p>
          <a:p>
            <a:pPr marL="266700" indent="-266700">
              <a:buClr>
                <a:srgbClr val="35BDB2"/>
              </a:buClr>
              <a:buBlip>
                <a:blip r:embed="rId4"/>
              </a:buBlip>
            </a:pPr>
            <a:r>
              <a:rPr lang="en-US" dirty="0">
                <a:solidFill>
                  <a:srgbClr val="000000">
                    <a:lumMod val="65000"/>
                    <a:lumOff val="35000"/>
                  </a:srgbClr>
                </a:solidFill>
              </a:rPr>
              <a:t>Brands have been partly responsible for this growing interest, as they respond to concerns about the nutritional value of foods by introducing </a:t>
            </a:r>
            <a:r>
              <a:rPr lang="en-GB" dirty="0">
                <a:solidFill>
                  <a:srgbClr val="000000">
                    <a:lumMod val="65000"/>
                    <a:lumOff val="35000"/>
                  </a:srgbClr>
                </a:solidFill>
              </a:rPr>
              <a:t>restorative, functional, beneficial food to their traditional offerings.</a:t>
            </a:r>
          </a:p>
          <a:p>
            <a:pPr marL="266700" indent="-266700">
              <a:buClr>
                <a:srgbClr val="35BDB2"/>
              </a:buClr>
              <a:buBlip>
                <a:blip r:embed="rId4"/>
              </a:buBlip>
            </a:pPr>
            <a:r>
              <a:rPr lang="en-GB" dirty="0">
                <a:solidFill>
                  <a:srgbClr val="000000">
                    <a:lumMod val="65000"/>
                    <a:lumOff val="35000"/>
                  </a:srgbClr>
                </a:solidFill>
              </a:rPr>
              <a:t>From ancient grains to fruit packed with antioxidants and vitamins, foods which were until recently considered health-obsessed consumer territory have firmly moved towards the mainstream.</a:t>
            </a:r>
          </a:p>
          <a:p>
            <a:pPr marL="266700" indent="-266700">
              <a:buClr>
                <a:srgbClr val="35BDB2"/>
              </a:buClr>
              <a:buBlip>
                <a:blip r:embed="rId4"/>
              </a:buBlip>
            </a:pPr>
            <a:r>
              <a:rPr lang="en-GB" dirty="0">
                <a:solidFill>
                  <a:srgbClr val="000000">
                    <a:lumMod val="65000"/>
                    <a:lumOff val="35000"/>
                  </a:srgbClr>
                </a:solidFill>
              </a:rPr>
              <a:t>A certain seasonality is also evident from the chart to the right, as exemplified by the </a:t>
            </a:r>
            <a:r>
              <a:rPr lang="en-GB" b="1" dirty="0">
                <a:solidFill>
                  <a:srgbClr val="000000">
                    <a:lumMod val="65000"/>
                    <a:lumOff val="35000"/>
                  </a:srgbClr>
                </a:solidFill>
              </a:rPr>
              <a:t>Kale </a:t>
            </a:r>
            <a:r>
              <a:rPr lang="en-GB" dirty="0">
                <a:solidFill>
                  <a:srgbClr val="000000">
                    <a:lumMod val="65000"/>
                    <a:lumOff val="35000"/>
                  </a:srgbClr>
                </a:solidFill>
              </a:rPr>
              <a:t>searches. Their popularity typically peaks at the beginning of each year, perhaps as a result of health-oriented New Year’s resolutions, and declines slowly in December and during the holiday period, associated with more indulgence.</a:t>
            </a:r>
            <a:endParaRPr lang="en-US" dirty="0">
              <a:solidFill>
                <a:srgbClr val="000000">
                  <a:lumMod val="65000"/>
                  <a:lumOff val="35000"/>
                </a:srgbClr>
              </a:solidFill>
            </a:endParaRPr>
          </a:p>
          <a:p>
            <a:pPr marL="266700" lvl="0" indent="-266700">
              <a:buClr>
                <a:srgbClr val="35BDB2"/>
              </a:buClr>
              <a:buBlip>
                <a:blip r:embed="rId4"/>
              </a:buBlip>
            </a:pPr>
            <a:endParaRPr lang="en-US" dirty="0">
              <a:solidFill>
                <a:srgbClr val="000000">
                  <a:lumMod val="65000"/>
                  <a:lumOff val="35000"/>
                </a:srgbClr>
              </a:solidFill>
            </a:endParaRPr>
          </a:p>
        </p:txBody>
      </p:sp>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TextBox 25"/>
          <p:cNvSpPr txBox="1"/>
          <p:nvPr/>
        </p:nvSpPr>
        <p:spPr>
          <a:xfrm>
            <a:off x="5184775" y="1318716"/>
            <a:ext cx="1560042" cy="2616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b="1" dirty="0">
                <a:solidFill>
                  <a:srgbClr val="000000">
                    <a:lumMod val="65000"/>
                    <a:lumOff val="35000"/>
                  </a:srgbClr>
                </a:solidFill>
              </a:rPr>
              <a:t>100 = Peak searches</a:t>
            </a:r>
            <a:endParaRPr lang="en-GB" b="1" dirty="0">
              <a:solidFill>
                <a:srgbClr val="000000">
                  <a:lumMod val="65000"/>
                  <a:lumOff val="35000"/>
                </a:srgbClr>
              </a:solidFill>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ontent Placeholder 4"/>
          <p:cNvGraphicFramePr>
            <a:graphicFrameLocks/>
          </p:cNvGraphicFramePr>
          <p:nvPr/>
        </p:nvGraphicFramePr>
        <p:xfrm>
          <a:off x="250826" y="2978368"/>
          <a:ext cx="3828198" cy="3132559"/>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2915816"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13" name="Freeform 19"/>
          <p:cNvSpPr>
            <a:spLocks noChangeAspect="1"/>
          </p:cNvSpPr>
          <p:nvPr/>
        </p:nvSpPr>
        <p:spPr bwMode="auto">
          <a:xfrm>
            <a:off x="1367644" y="4473718"/>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Title 15"/>
          <p:cNvSpPr txBox="1">
            <a:spLocks/>
          </p:cNvSpPr>
          <p:nvPr/>
        </p:nvSpPr>
        <p:spPr>
          <a:xfrm>
            <a:off x="247972" y="254237"/>
            <a:ext cx="7932355" cy="535531"/>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Diet control and “free from” foods</a:t>
            </a:r>
            <a:endParaRPr lang="en-GB" sz="2400" dirty="0">
              <a:solidFill>
                <a:schemeClr val="tx2"/>
              </a:solidFill>
              <a:latin typeface="Arial" pitchFamily="34" charset="0"/>
              <a:cs typeface="Arial" pitchFamily="34" charset="0"/>
            </a:endParaRPr>
          </a:p>
        </p:txBody>
      </p:sp>
      <p:sp>
        <p:nvSpPr>
          <p:cNvPr id="30" name="Freeform 22"/>
          <p:cNvSpPr>
            <a:spLocks noChangeAspect="1"/>
          </p:cNvSpPr>
          <p:nvPr/>
        </p:nvSpPr>
        <p:spPr bwMode="auto">
          <a:xfrm>
            <a:off x="2034805" y="4076776"/>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1366" y="834575"/>
            <a:ext cx="7121246" cy="1151409"/>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Consumers’ interest in controlling their nutrition is evident on their social media feeds. The chart below explores mentions of fat-free, gluten-free, sugar-free, dairy-free and </a:t>
            </a:r>
            <a:r>
              <a:rPr lang="en-GB" sz="1600" dirty="0" err="1">
                <a:solidFill>
                  <a:schemeClr val="tx1">
                    <a:lumMod val="75000"/>
                    <a:lumOff val="25000"/>
                  </a:schemeClr>
                </a:solidFill>
                <a:latin typeface="Arial" pitchFamily="34" charset="0"/>
                <a:cs typeface="Arial" pitchFamily="34" charset="0"/>
              </a:rPr>
              <a:t>carb</a:t>
            </a:r>
            <a:r>
              <a:rPr lang="en-GB" sz="1600" dirty="0">
                <a:solidFill>
                  <a:schemeClr val="tx1">
                    <a:lumMod val="75000"/>
                    <a:lumOff val="25000"/>
                  </a:schemeClr>
                </a:solidFill>
                <a:latin typeface="Arial" pitchFamily="34" charset="0"/>
                <a:cs typeface="Arial" pitchFamily="34" charset="0"/>
              </a:rPr>
              <a:t>-free foods on Twitter and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summarising the percentage of total social media mentions falling within each category between March 2014 and March 2015.</a:t>
            </a:r>
          </a:p>
        </p:txBody>
      </p:sp>
      <p:sp>
        <p:nvSpPr>
          <p:cNvPr id="32" name="TextBox 31"/>
          <p:cNvSpPr txBox="1"/>
          <p:nvPr/>
        </p:nvSpPr>
        <p:spPr>
          <a:xfrm>
            <a:off x="250825" y="2168861"/>
            <a:ext cx="5754795" cy="757130"/>
          </a:xfrm>
          <a:prstGeom prst="rect">
            <a:avLst/>
          </a:prstGeom>
          <a:solidFill>
            <a:schemeClr val="tx1">
              <a:lumMod val="75000"/>
              <a:lumOff val="25000"/>
            </a:schemeClr>
          </a:solidFill>
        </p:spPr>
        <p:txBody>
          <a:bodyPr wrap="square" rtlCol="0">
            <a:spAutoFit/>
          </a:bodyPr>
          <a:lstStyle/>
          <a:p>
            <a:pPr lvl="0">
              <a:lnSpc>
                <a:spcPct val="90000"/>
              </a:lnSpc>
            </a:pPr>
            <a:r>
              <a:rPr lang="en-US" sz="1600" dirty="0">
                <a:solidFill>
                  <a:schemeClr val="bg1"/>
                </a:solidFill>
                <a:latin typeface="Arial" pitchFamily="34" charset="0"/>
                <a:cs typeface="Arial" pitchFamily="34" charset="0"/>
              </a:rPr>
              <a:t>We noted almost 300,000 mentions of foods free from the aforementioned ingredients over a one year period. </a:t>
            </a:r>
            <a:r>
              <a:rPr lang="en-US" sz="1600" dirty="0">
                <a:solidFill>
                  <a:schemeClr val="bg2"/>
                </a:solidFill>
                <a:latin typeface="Arial" pitchFamily="34" charset="0"/>
                <a:cs typeface="Arial" pitchFamily="34" charset="0"/>
              </a:rPr>
              <a:t>Gluten-free is a particularly popular topic.</a:t>
            </a:r>
            <a:endParaRPr lang="en-GB" sz="1600" dirty="0">
              <a:solidFill>
                <a:schemeClr val="bg2"/>
              </a:solidFill>
            </a:endParaRPr>
          </a:p>
        </p:txBody>
      </p:sp>
      <p:sp>
        <p:nvSpPr>
          <p:cNvPr id="33" name="Rectangle 32"/>
          <p:cNvSpPr/>
          <p:nvPr/>
        </p:nvSpPr>
        <p:spPr>
          <a:xfrm>
            <a:off x="5724128" y="5175231"/>
            <a:ext cx="3160457"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TheCooperative</a:t>
            </a:r>
            <a:r>
              <a:rPr lang="en-GB" sz="1400" dirty="0">
                <a:solidFill>
                  <a:schemeClr val="tx1">
                    <a:lumMod val="75000"/>
                    <a:lumOff val="25000"/>
                  </a:schemeClr>
                </a:solidFill>
              </a:rPr>
              <a:t> just been for gluten-free Coop oats and triple chocolate cookies, best supermarket for gluten-free.”</a:t>
            </a:r>
            <a:endParaRPr lang="en-GB" sz="1400" dirty="0">
              <a:solidFill>
                <a:schemeClr val="tx1">
                  <a:lumMod val="75000"/>
                  <a:lumOff val="25000"/>
                </a:schemeClr>
              </a:solidFill>
            </a:endParaRPr>
          </a:p>
        </p:txBody>
      </p:sp>
      <p:sp>
        <p:nvSpPr>
          <p:cNvPr id="35" name="Rectangle 34"/>
          <p:cNvSpPr/>
          <p:nvPr/>
        </p:nvSpPr>
        <p:spPr>
          <a:xfrm>
            <a:off x="5112755" y="3050376"/>
            <a:ext cx="3780420" cy="738664"/>
          </a:xfrm>
          <a:prstGeom prst="rect">
            <a:avLst/>
          </a:prstGeom>
        </p:spPr>
        <p:txBody>
          <a:bodyPr wrap="square">
            <a:spAutoFit/>
          </a:bodyPr>
          <a:lstStyle/>
          <a:p>
            <a:pPr algn="r"/>
            <a:r>
              <a:rPr lang="en-GB" sz="1400" dirty="0">
                <a:solidFill>
                  <a:schemeClr val="tx1">
                    <a:lumMod val="75000"/>
                    <a:lumOff val="25000"/>
                  </a:schemeClr>
                </a:solidFill>
              </a:rPr>
              <a:t>“Thank you @</a:t>
            </a:r>
            <a:r>
              <a:rPr lang="en-GB" sz="1400" dirty="0" err="1">
                <a:solidFill>
                  <a:schemeClr val="tx1">
                    <a:lumMod val="75000"/>
                    <a:lumOff val="25000"/>
                  </a:schemeClr>
                </a:solidFill>
              </a:rPr>
              <a:t>AldiUK</a:t>
            </a:r>
            <a:r>
              <a:rPr lang="en-GB" sz="1400" dirty="0">
                <a:solidFill>
                  <a:schemeClr val="tx1">
                    <a:lumMod val="75000"/>
                    <a:lumOff val="25000"/>
                  </a:schemeClr>
                </a:solidFill>
              </a:rPr>
              <a:t> for your new line of gluten-free products that I can afford! They're awesome, bring it on!”</a:t>
            </a:r>
            <a:endParaRPr lang="en-GB" sz="1400" i="1" dirty="0">
              <a:solidFill>
                <a:schemeClr val="tx1">
                  <a:lumMod val="75000"/>
                  <a:lumOff val="25000"/>
                </a:schemeClr>
              </a:solidFill>
            </a:endParaRPr>
          </a:p>
        </p:txBody>
      </p:sp>
      <p:sp>
        <p:nvSpPr>
          <p:cNvPr id="37" name="Freeform 19"/>
          <p:cNvSpPr>
            <a:spLocks noChangeAspect="1"/>
          </p:cNvSpPr>
          <p:nvPr/>
        </p:nvSpPr>
        <p:spPr bwMode="auto">
          <a:xfrm>
            <a:off x="5472100" y="3228957"/>
            <a:ext cx="2876856" cy="279233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34" name="Rectangle 33"/>
          <p:cNvSpPr/>
          <p:nvPr/>
        </p:nvSpPr>
        <p:spPr>
          <a:xfrm>
            <a:off x="4608004" y="4206294"/>
            <a:ext cx="3852428" cy="523220"/>
          </a:xfrm>
          <a:prstGeom prst="rect">
            <a:avLst/>
          </a:prstGeom>
        </p:spPr>
        <p:txBody>
          <a:bodyPr wrap="square">
            <a:spAutoFit/>
          </a:bodyPr>
          <a:lstStyle/>
          <a:p>
            <a:r>
              <a:rPr lang="en-GB" sz="1400" dirty="0">
                <a:solidFill>
                  <a:schemeClr val="tx1">
                    <a:lumMod val="75000"/>
                    <a:lumOff val="25000"/>
                  </a:schemeClr>
                </a:solidFill>
              </a:rPr>
              <a:t>“@Tesco why would my local store have stopped stocking gluten-free bread?”</a:t>
            </a:r>
            <a:endParaRPr lang="en-GB" sz="1400" i="1" dirty="0">
              <a:solidFill>
                <a:schemeClr val="tx1">
                  <a:lumMod val="75000"/>
                  <a:lumOff val="25000"/>
                </a:schemeClr>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29" name="Title 15"/>
          <p:cNvSpPr txBox="1">
            <a:spLocks/>
          </p:cNvSpPr>
          <p:nvPr/>
        </p:nvSpPr>
        <p:spPr>
          <a:xfrm>
            <a:off x="247972" y="258766"/>
            <a:ext cx="8769381" cy="535531"/>
          </a:xfrm>
          <a:prstGeom prst="rect">
            <a:avLst/>
          </a:prstGeom>
        </p:spPr>
        <p:txBody>
          <a:bodyPr anchor="t">
            <a:spAutoFit/>
          </a:bodyPr>
          <a:lstStyle/>
          <a:p>
            <a:pPr lvl="0">
              <a:lnSpc>
                <a:spcPct val="90000"/>
              </a:lnSpc>
              <a:spcBef>
                <a:spcPct val="0"/>
              </a:spcBef>
              <a:defRPr/>
            </a:pPr>
            <a:r>
              <a:rPr lang="en-GB" sz="3200" dirty="0" err="1">
                <a:solidFill>
                  <a:schemeClr val="bg2"/>
                </a:solidFill>
                <a:latin typeface="Arial" pitchFamily="34" charset="0"/>
                <a:cs typeface="Arial" pitchFamily="34" charset="0"/>
              </a:rPr>
              <a:t>Funda</a:t>
            </a:r>
            <a:r>
              <a:rPr lang="en-GB" sz="3200" dirty="0">
                <a:solidFill>
                  <a:schemeClr val="bg2"/>
                </a:solidFill>
                <a:latin typeface="Arial" pitchFamily="34" charset="0"/>
                <a:cs typeface="Arial" pitchFamily="34" charset="0"/>
              </a:rPr>
              <a:t>-</a:t>
            </a:r>
            <a:r>
              <a:rPr lang="en-GB" sz="3200" i="1" dirty="0">
                <a:solidFill>
                  <a:schemeClr val="bg2"/>
                </a:solidFill>
                <a:latin typeface="Arial" pitchFamily="34" charset="0"/>
                <a:cs typeface="Arial" pitchFamily="34" charset="0"/>
              </a:rPr>
              <a:t>mentally</a:t>
            </a:r>
            <a:r>
              <a:rPr lang="en-GB" sz="3200" dirty="0">
                <a:solidFill>
                  <a:schemeClr val="bg2"/>
                </a:solidFill>
                <a:latin typeface="Arial" pitchFamily="34" charset="0"/>
                <a:cs typeface="Arial" pitchFamily="34" charset="0"/>
              </a:rPr>
              <a:t> in control</a:t>
            </a:r>
            <a:endParaRPr lang="en-GB" sz="2400" dirty="0">
              <a:solidFill>
                <a:schemeClr val="tx2"/>
              </a:solidFill>
              <a:latin typeface="Arial" pitchFamily="34" charset="0"/>
              <a:cs typeface="Arial" pitchFamily="34" charset="0"/>
            </a:endParaRPr>
          </a:p>
        </p:txBody>
      </p:sp>
      <p:sp>
        <p:nvSpPr>
          <p:cNvPr id="35" name="Rectangle 34"/>
          <p:cNvSpPr/>
          <p:nvPr/>
        </p:nvSpPr>
        <p:spPr>
          <a:xfrm>
            <a:off x="5328084" y="2906360"/>
            <a:ext cx="3539986" cy="738664"/>
          </a:xfrm>
          <a:prstGeom prst="rect">
            <a:avLst/>
          </a:prstGeom>
        </p:spPr>
        <p:txBody>
          <a:bodyPr wrap="square">
            <a:spAutoFit/>
          </a:bodyPr>
          <a:lstStyle/>
          <a:p>
            <a:pPr algn="r"/>
            <a:r>
              <a:rPr lang="en-GB" sz="1400" dirty="0">
                <a:solidFill>
                  <a:schemeClr val="tx1">
                    <a:lumMod val="75000"/>
                    <a:lumOff val="25000"/>
                  </a:schemeClr>
                </a:solidFill>
              </a:rPr>
              <a:t>“Can't wait to start meditation class on Saturday. Always nice to cross paths with like minded people</a:t>
            </a:r>
            <a:r>
              <a:rPr lang="en-GB" sz="1400" i="1" dirty="0">
                <a:solidFill>
                  <a:schemeClr val="tx1">
                    <a:lumMod val="75000"/>
                    <a:lumOff val="25000"/>
                  </a:schemeClr>
                </a:solidFill>
              </a:rPr>
              <a:t>”</a:t>
            </a:r>
            <a:endParaRPr lang="en-GB" sz="1400" i="1" dirty="0">
              <a:solidFill>
                <a:schemeClr val="tx1">
                  <a:lumMod val="75000"/>
                  <a:lumOff val="25000"/>
                </a:schemeClr>
              </a:solidFill>
            </a:endParaRPr>
          </a:p>
        </p:txBody>
      </p:sp>
      <p:sp>
        <p:nvSpPr>
          <p:cNvPr id="34" name="Rectangle 33"/>
          <p:cNvSpPr/>
          <p:nvPr/>
        </p:nvSpPr>
        <p:spPr>
          <a:xfrm>
            <a:off x="4608513" y="3933055"/>
            <a:ext cx="3819617" cy="738664"/>
          </a:xfrm>
          <a:prstGeom prst="rect">
            <a:avLst/>
          </a:prstGeom>
        </p:spPr>
        <p:txBody>
          <a:bodyPr wrap="square">
            <a:spAutoFit/>
          </a:bodyPr>
          <a:lstStyle/>
          <a:p>
            <a:r>
              <a:rPr lang="en-GB" sz="1400" dirty="0">
                <a:solidFill>
                  <a:schemeClr val="tx1">
                    <a:lumMod val="75000"/>
                    <a:lumOff val="25000"/>
                  </a:schemeClr>
                </a:solidFill>
              </a:rPr>
              <a:t>"Putting foods on a "forbidden" list elevates them to scary status. Don't give it that power. Honing #mindfulness is the ultimate in control”</a:t>
            </a:r>
            <a:endParaRPr lang="en-GB" sz="1400" i="1" dirty="0">
              <a:solidFill>
                <a:schemeClr val="tx1">
                  <a:lumMod val="75000"/>
                  <a:lumOff val="25000"/>
                </a:schemeClr>
              </a:solidFill>
            </a:endParaRPr>
          </a:p>
        </p:txBody>
      </p:sp>
      <p:sp>
        <p:nvSpPr>
          <p:cNvPr id="33" name="Rectangle 32"/>
          <p:cNvSpPr/>
          <p:nvPr/>
        </p:nvSpPr>
        <p:spPr>
          <a:xfrm>
            <a:off x="5328084" y="5175193"/>
            <a:ext cx="3564396" cy="954107"/>
          </a:xfrm>
          <a:prstGeom prst="rect">
            <a:avLst/>
          </a:prstGeom>
        </p:spPr>
        <p:txBody>
          <a:bodyPr wrap="square">
            <a:spAutoFit/>
          </a:bodyPr>
          <a:lstStyle/>
          <a:p>
            <a:pPr algn="r"/>
            <a:r>
              <a:rPr lang="en-GB" sz="1400" dirty="0">
                <a:solidFill>
                  <a:schemeClr val="tx1">
                    <a:lumMod val="75000"/>
                    <a:lumOff val="25000"/>
                  </a:schemeClr>
                </a:solidFill>
              </a:rPr>
              <a:t>“Just did my first 10 minute meditation session with the Headspace app - amazing! Thanks @</a:t>
            </a:r>
            <a:r>
              <a:rPr lang="en-GB" sz="1400" dirty="0" err="1">
                <a:solidFill>
                  <a:schemeClr val="tx1">
                    <a:lumMod val="75000"/>
                    <a:lumOff val="25000"/>
                  </a:schemeClr>
                </a:solidFill>
              </a:rPr>
              <a:t>essiebutton</a:t>
            </a:r>
            <a:r>
              <a:rPr lang="en-GB" sz="1400" dirty="0">
                <a:solidFill>
                  <a:schemeClr val="tx1">
                    <a:lumMod val="75000"/>
                    <a:lumOff val="25000"/>
                  </a:schemeClr>
                </a:solidFill>
              </a:rPr>
              <a:t> for the recommendation : )”</a:t>
            </a:r>
            <a:endParaRPr lang="en-GB" sz="1400"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5" name="Freeform 19"/>
          <p:cNvSpPr>
            <a:spLocks noChangeAspect="1"/>
          </p:cNvSpPr>
          <p:nvPr/>
        </p:nvSpPr>
        <p:spPr bwMode="auto">
          <a:xfrm>
            <a:off x="1835696" y="4613140"/>
            <a:ext cx="475840" cy="50804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22"/>
          <p:cNvSpPr>
            <a:spLocks noChangeAspect="1"/>
          </p:cNvSpPr>
          <p:nvPr/>
        </p:nvSpPr>
        <p:spPr bwMode="auto">
          <a:xfrm>
            <a:off x="2411760" y="4221088"/>
            <a:ext cx="303777" cy="657469"/>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31" name="Picture 30" descr="Topics from 2014-03-30 to 2015-03-30.png"/>
          <p:cNvPicPr>
            <a:picLocks noChangeAspect="1"/>
          </p:cNvPicPr>
          <p:nvPr/>
        </p:nvPicPr>
        <p:blipFill>
          <a:blip r:embed="rId3" cstate="print">
            <a:clrChange>
              <a:clrFrom>
                <a:srgbClr val="FFFFFF"/>
              </a:clrFrom>
              <a:clrTo>
                <a:srgbClr val="FFFFFF">
                  <a:alpha val="0"/>
                </a:srgbClr>
              </a:clrTo>
            </a:clrChange>
          </a:blip>
          <a:srcRect l="2542" t="2115" r="2542" b="7570"/>
          <a:stretch>
            <a:fillRect/>
          </a:stretch>
        </p:blipFill>
        <p:spPr>
          <a:xfrm>
            <a:off x="856016" y="3068637"/>
            <a:ext cx="3095145" cy="3132138"/>
          </a:xfrm>
          <a:prstGeom prst="rect">
            <a:avLst/>
          </a:prstGeom>
        </p:spPr>
      </p:pic>
      <p:sp>
        <p:nvSpPr>
          <p:cNvPr id="28" name="Rectangle 27"/>
          <p:cNvSpPr/>
          <p:nvPr/>
        </p:nvSpPr>
        <p:spPr>
          <a:xfrm>
            <a:off x="245109" y="800708"/>
            <a:ext cx="8356170" cy="1421928"/>
          </a:xfrm>
          <a:prstGeom prst="rect">
            <a:avLst/>
          </a:prstGeom>
        </p:spPr>
        <p:txBody>
          <a:bodyPr wrap="square">
            <a:spAutoFit/>
          </a:bodyPr>
          <a:lstStyle/>
          <a:p>
            <a:pPr defTabSz="457200">
              <a:lnSpc>
                <a:spcPct val="90000"/>
              </a:lnSpc>
              <a:defRPr/>
            </a:pPr>
            <a:r>
              <a:rPr lang="en-US" sz="1600" dirty="0">
                <a:solidFill>
                  <a:schemeClr val="tx1">
                    <a:lumMod val="75000"/>
                    <a:lumOff val="25000"/>
                  </a:schemeClr>
                </a:solidFill>
              </a:rPr>
              <a:t>Controlling mood and stress levels has become another goal of consumers and we have seen a recent surge of consumer interest in mindfulness. In the period from  March 2014 - March 2015 we measure almost 600,000 mentions of “mindfulness” and “meditation”. </a:t>
            </a:r>
            <a:r>
              <a:rPr lang="en-GB" sz="1600" dirty="0">
                <a:solidFill>
                  <a:schemeClr val="tx1">
                    <a:lumMod val="75000"/>
                    <a:lumOff val="25000"/>
                  </a:schemeClr>
                </a:solidFill>
              </a:rPr>
              <a:t>The topic wheel illustrates the phrases most frequently mentioned by consumers when sharing on </a:t>
            </a:r>
            <a:r>
              <a:rPr lang="en-GB" sz="1600" dirty="0" err="1">
                <a:solidFill>
                  <a:schemeClr val="tx1">
                    <a:lumMod val="75000"/>
                    <a:lumOff val="25000"/>
                  </a:schemeClr>
                </a:solidFill>
              </a:rPr>
              <a:t>Facebook</a:t>
            </a:r>
            <a:r>
              <a:rPr lang="en-GB" sz="1600" dirty="0">
                <a:solidFill>
                  <a:schemeClr val="tx1">
                    <a:lumMod val="75000"/>
                    <a:lumOff val="25000"/>
                  </a:schemeClr>
                </a:solidFill>
              </a:rPr>
              <a:t> and Twitter, the outer wheel shows general themes and the inner wheel shows more detailed topics and phrases.</a:t>
            </a:r>
            <a:endParaRPr lang="en-US" sz="1600" dirty="0">
              <a:solidFill>
                <a:schemeClr val="tx1">
                  <a:lumMod val="75000"/>
                  <a:lumOff val="25000"/>
                </a:schemeClr>
              </a:solidFill>
              <a:cs typeface="Arial" pitchFamily="34" charset="0"/>
            </a:endParaRPr>
          </a:p>
        </p:txBody>
      </p:sp>
      <p:sp>
        <p:nvSpPr>
          <p:cNvPr id="32" name="Rectangle 31"/>
          <p:cNvSpPr/>
          <p:nvPr/>
        </p:nvSpPr>
        <p:spPr>
          <a:xfrm>
            <a:off x="250825" y="2348508"/>
            <a:ext cx="4573203" cy="540432"/>
          </a:xfrm>
          <a:prstGeom prst="rect">
            <a:avLst/>
          </a:prstGeom>
          <a:solidFill>
            <a:schemeClr val="tx1">
              <a:lumMod val="75000"/>
              <a:lumOff val="25000"/>
            </a:schemeClr>
          </a:solidFill>
        </p:spPr>
        <p:txBody>
          <a:bodyPr wrap="square" anchor="ctr">
            <a:noAutofit/>
          </a:bodyPr>
          <a:lstStyle/>
          <a:p>
            <a:pPr>
              <a:lnSpc>
                <a:spcPct val="90000"/>
              </a:lnSpc>
            </a:pPr>
            <a:r>
              <a:rPr lang="en-US" sz="1600" dirty="0">
                <a:solidFill>
                  <a:schemeClr val="bg1"/>
                </a:solidFill>
                <a:latin typeface="Arial" pitchFamily="34" charset="0"/>
                <a:cs typeface="Arial" pitchFamily="34" charset="0"/>
              </a:rPr>
              <a:t>We note the overwhelmingly positive connections to mindfulness (“love”, “good”).</a:t>
            </a:r>
            <a:endParaRPr lang="en-US" sz="1600" dirty="0">
              <a:solidFill>
                <a:schemeClr val="bg1"/>
              </a:solidFill>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Topics from 2012-01-01 to 2015-07-20.png"/>
          <p:cNvPicPr>
            <a:picLocks noChangeAspect="1"/>
          </p:cNvPicPr>
          <p:nvPr/>
        </p:nvPicPr>
        <p:blipFill>
          <a:blip r:embed="rId3" cstate="print">
            <a:clrChange>
              <a:clrFrom>
                <a:srgbClr val="FFFFFF"/>
              </a:clrFrom>
              <a:clrTo>
                <a:srgbClr val="FFFFFF">
                  <a:alpha val="0"/>
                </a:srgbClr>
              </a:clrTo>
            </a:clrChange>
            <a:grayscl/>
          </a:blip>
          <a:srcRect l="1984" t="1903" r="3101" b="7570"/>
          <a:stretch>
            <a:fillRect/>
          </a:stretch>
        </p:blipFill>
        <p:spPr>
          <a:xfrm>
            <a:off x="5375377" y="2420888"/>
            <a:ext cx="3528555" cy="3579081"/>
          </a:xfrm>
          <a:prstGeom prst="rect">
            <a:avLst/>
          </a:prstGeom>
        </p:spPr>
      </p:pic>
      <p:sp>
        <p:nvSpPr>
          <p:cNvPr id="54" name="Block Arc 53"/>
          <p:cNvSpPr>
            <a:spLocks noChangeAspect="1"/>
          </p:cNvSpPr>
          <p:nvPr/>
        </p:nvSpPr>
        <p:spPr>
          <a:xfrm rot="3318859">
            <a:off x="5872473" y="2904333"/>
            <a:ext cx="2556000" cy="2556000"/>
          </a:xfrm>
          <a:prstGeom prst="blockArc">
            <a:avLst>
              <a:gd name="adj1" fmla="val 12877863"/>
              <a:gd name="adj2" fmla="val 14483401"/>
              <a:gd name="adj3" fmla="val 21858"/>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2" name="Block Arc 61"/>
          <p:cNvSpPr/>
          <p:nvPr/>
        </p:nvSpPr>
        <p:spPr>
          <a:xfrm rot="14522995">
            <a:off x="5846915" y="2911489"/>
            <a:ext cx="2556000" cy="2556000"/>
          </a:xfrm>
          <a:prstGeom prst="blockArc">
            <a:avLst>
              <a:gd name="adj1" fmla="val 15794545"/>
              <a:gd name="adj2" fmla="val 1669687"/>
              <a:gd name="adj3" fmla="val 21637"/>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3" name="Block Arc 62"/>
          <p:cNvSpPr>
            <a:spLocks noChangeAspect="1"/>
          </p:cNvSpPr>
          <p:nvPr/>
        </p:nvSpPr>
        <p:spPr>
          <a:xfrm rot="3786195">
            <a:off x="5427826" y="2475834"/>
            <a:ext cx="3455862" cy="3455862"/>
          </a:xfrm>
          <a:prstGeom prst="blockArc">
            <a:avLst>
              <a:gd name="adj1" fmla="val 17786091"/>
              <a:gd name="adj2" fmla="val 3270165"/>
              <a:gd name="adj3" fmla="val 12549"/>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74" name="Right Arrow 73"/>
          <p:cNvSpPr/>
          <p:nvPr/>
        </p:nvSpPr>
        <p:spPr>
          <a:xfrm rot="5400000">
            <a:off x="1156559" y="2808859"/>
            <a:ext cx="782210"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9" name="Elbow Connector 68"/>
          <p:cNvCxnSpPr>
            <a:stCxn id="59" idx="3"/>
          </p:cNvCxnSpPr>
          <p:nvPr/>
        </p:nvCxnSpPr>
        <p:spPr>
          <a:xfrm flipV="1">
            <a:off x="5418614" y="3789041"/>
            <a:ext cx="479697" cy="79805"/>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8" idx="3"/>
            <a:endCxn id="63" idx="1"/>
          </p:cNvCxnSpPr>
          <p:nvPr/>
        </p:nvCxnSpPr>
        <p:spPr>
          <a:xfrm flipV="1">
            <a:off x="5824862" y="5542826"/>
            <a:ext cx="630672" cy="167406"/>
          </a:xfrm>
          <a:prstGeom prst="bentConnector5">
            <a:avLst>
              <a:gd name="adj1" fmla="val 36247"/>
              <a:gd name="adj2" fmla="val 104342"/>
              <a:gd name="adj3" fmla="val 6375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p:nvPr/>
        </p:nvCxnSpPr>
        <p:spPr>
          <a:xfrm rot="10800000">
            <a:off x="5759450" y="2781300"/>
            <a:ext cx="1656866" cy="143644"/>
          </a:xfrm>
          <a:prstGeom prst="bentConnector3">
            <a:avLst>
              <a:gd name="adj1" fmla="val -41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3" name="Freeform 40"/>
          <p:cNvSpPr>
            <a:spLocks noEditPoints="1"/>
          </p:cNvSpPr>
          <p:nvPr/>
        </p:nvSpPr>
        <p:spPr bwMode="auto">
          <a:xfrm>
            <a:off x="2620806" y="2924944"/>
            <a:ext cx="979086" cy="2588800"/>
          </a:xfrm>
          <a:custGeom>
            <a:avLst/>
            <a:gdLst/>
            <a:ahLst/>
            <a:cxnLst>
              <a:cxn ang="0">
                <a:pos x="706" y="853"/>
              </a:cxn>
              <a:cxn ang="0">
                <a:pos x="674" y="727"/>
              </a:cxn>
              <a:cxn ang="0">
                <a:pos x="725" y="664"/>
              </a:cxn>
              <a:cxn ang="0">
                <a:pos x="644" y="368"/>
              </a:cxn>
              <a:cxn ang="0">
                <a:pos x="655" y="334"/>
              </a:cxn>
              <a:cxn ang="0">
                <a:pos x="674" y="413"/>
              </a:cxn>
              <a:cxn ang="0">
                <a:pos x="682" y="427"/>
              </a:cxn>
              <a:cxn ang="0">
                <a:pos x="693" y="409"/>
              </a:cxn>
              <a:cxn ang="0">
                <a:pos x="698" y="436"/>
              </a:cxn>
              <a:cxn ang="0">
                <a:pos x="697" y="417"/>
              </a:cxn>
              <a:cxn ang="0">
                <a:pos x="707" y="381"/>
              </a:cxn>
              <a:cxn ang="0">
                <a:pos x="700" y="291"/>
              </a:cxn>
              <a:cxn ang="0">
                <a:pos x="495" y="349"/>
              </a:cxn>
              <a:cxn ang="0">
                <a:pos x="469" y="358"/>
              </a:cxn>
              <a:cxn ang="0">
                <a:pos x="488" y="318"/>
              </a:cxn>
              <a:cxn ang="0">
                <a:pos x="466" y="353"/>
              </a:cxn>
              <a:cxn ang="0">
                <a:pos x="465" y="366"/>
              </a:cxn>
              <a:cxn ang="0">
                <a:pos x="452" y="384"/>
              </a:cxn>
              <a:cxn ang="0">
                <a:pos x="455" y="361"/>
              </a:cxn>
              <a:cxn ang="0">
                <a:pos x="466" y="255"/>
              </a:cxn>
              <a:cxn ang="0">
                <a:pos x="447" y="349"/>
              </a:cxn>
              <a:cxn ang="0">
                <a:pos x="438" y="279"/>
              </a:cxn>
              <a:cxn ang="0">
                <a:pos x="424" y="281"/>
              </a:cxn>
              <a:cxn ang="0">
                <a:pos x="455" y="319"/>
              </a:cxn>
              <a:cxn ang="0">
                <a:pos x="453" y="317"/>
              </a:cxn>
              <a:cxn ang="0">
                <a:pos x="458" y="310"/>
              </a:cxn>
              <a:cxn ang="0">
                <a:pos x="475" y="306"/>
              </a:cxn>
              <a:cxn ang="0">
                <a:pos x="353" y="919"/>
              </a:cxn>
              <a:cxn ang="0">
                <a:pos x="307" y="999"/>
              </a:cxn>
              <a:cxn ang="0">
                <a:pos x="338" y="591"/>
              </a:cxn>
              <a:cxn ang="0">
                <a:pos x="370" y="840"/>
              </a:cxn>
              <a:cxn ang="0">
                <a:pos x="809" y="616"/>
              </a:cxn>
              <a:cxn ang="0">
                <a:pos x="714" y="436"/>
              </a:cxn>
              <a:cxn ang="0">
                <a:pos x="712" y="342"/>
              </a:cxn>
              <a:cxn ang="0">
                <a:pos x="717" y="316"/>
              </a:cxn>
              <a:cxn ang="0">
                <a:pos x="664" y="76"/>
              </a:cxn>
              <a:cxn ang="0">
                <a:pos x="451" y="205"/>
              </a:cxn>
              <a:cxn ang="0">
                <a:pos x="440" y="311"/>
              </a:cxn>
              <a:cxn ang="0">
                <a:pos x="445" y="351"/>
              </a:cxn>
              <a:cxn ang="0">
                <a:pos x="283" y="440"/>
              </a:cxn>
              <a:cxn ang="0">
                <a:pos x="209" y="717"/>
              </a:cxn>
              <a:cxn ang="0">
                <a:pos x="327" y="1078"/>
              </a:cxn>
              <a:cxn ang="0">
                <a:pos x="250" y="1222"/>
              </a:cxn>
              <a:cxn ang="0">
                <a:pos x="239" y="1265"/>
              </a:cxn>
              <a:cxn ang="0">
                <a:pos x="132" y="1904"/>
              </a:cxn>
              <a:cxn ang="0">
                <a:pos x="43" y="2195"/>
              </a:cxn>
              <a:cxn ang="0">
                <a:pos x="216" y="2170"/>
              </a:cxn>
              <a:cxn ang="0">
                <a:pos x="228" y="2063"/>
              </a:cxn>
              <a:cxn ang="0">
                <a:pos x="258" y="1577"/>
              </a:cxn>
              <a:cxn ang="0">
                <a:pos x="505" y="1240"/>
              </a:cxn>
              <a:cxn ang="0">
                <a:pos x="577" y="1241"/>
              </a:cxn>
              <a:cxn ang="0">
                <a:pos x="612" y="1638"/>
              </a:cxn>
              <a:cxn ang="0">
                <a:pos x="566" y="2181"/>
              </a:cxn>
              <a:cxn ang="0">
                <a:pos x="665" y="2113"/>
              </a:cxn>
              <a:cxn ang="0">
                <a:pos x="739" y="1345"/>
              </a:cxn>
              <a:cxn ang="0">
                <a:pos x="759" y="1159"/>
              </a:cxn>
              <a:cxn ang="0">
                <a:pos x="821" y="1137"/>
              </a:cxn>
            </a:cxnLst>
            <a:rect l="0" t="0" r="r" b="b"/>
            <a:pathLst>
              <a:path w="847" h="2261">
                <a:moveTo>
                  <a:pt x="756" y="895"/>
                </a:moveTo>
                <a:lnTo>
                  <a:pt x="756" y="895"/>
                </a:lnTo>
                <a:cubicBezTo>
                  <a:pt x="752" y="903"/>
                  <a:pt x="751" y="906"/>
                  <a:pt x="751" y="906"/>
                </a:cubicBezTo>
                <a:cubicBezTo>
                  <a:pt x="751" y="906"/>
                  <a:pt x="746" y="905"/>
                  <a:pt x="745" y="900"/>
                </a:cubicBezTo>
                <a:cubicBezTo>
                  <a:pt x="744" y="895"/>
                  <a:pt x="745" y="891"/>
                  <a:pt x="739" y="888"/>
                </a:cubicBezTo>
                <a:cubicBezTo>
                  <a:pt x="733" y="886"/>
                  <a:pt x="725" y="883"/>
                  <a:pt x="725" y="883"/>
                </a:cubicBezTo>
                <a:cubicBezTo>
                  <a:pt x="725" y="883"/>
                  <a:pt x="723" y="866"/>
                  <a:pt x="720" y="859"/>
                </a:cubicBezTo>
                <a:cubicBezTo>
                  <a:pt x="718" y="853"/>
                  <a:pt x="714" y="852"/>
                  <a:pt x="706" y="853"/>
                </a:cubicBezTo>
                <a:cubicBezTo>
                  <a:pt x="698" y="853"/>
                  <a:pt x="693" y="854"/>
                  <a:pt x="693" y="854"/>
                </a:cubicBezTo>
                <a:cubicBezTo>
                  <a:pt x="693" y="854"/>
                  <a:pt x="693" y="850"/>
                  <a:pt x="684" y="841"/>
                </a:cubicBezTo>
                <a:cubicBezTo>
                  <a:pt x="675" y="831"/>
                  <a:pt x="670" y="824"/>
                  <a:pt x="666" y="815"/>
                </a:cubicBezTo>
                <a:cubicBezTo>
                  <a:pt x="663" y="805"/>
                  <a:pt x="663" y="806"/>
                  <a:pt x="659" y="799"/>
                </a:cubicBezTo>
                <a:cubicBezTo>
                  <a:pt x="656" y="792"/>
                  <a:pt x="658" y="792"/>
                  <a:pt x="660" y="787"/>
                </a:cubicBezTo>
                <a:cubicBezTo>
                  <a:pt x="663" y="781"/>
                  <a:pt x="666" y="773"/>
                  <a:pt x="664" y="765"/>
                </a:cubicBezTo>
                <a:cubicBezTo>
                  <a:pt x="661" y="756"/>
                  <a:pt x="660" y="754"/>
                  <a:pt x="665" y="748"/>
                </a:cubicBezTo>
                <a:cubicBezTo>
                  <a:pt x="670" y="743"/>
                  <a:pt x="676" y="736"/>
                  <a:pt x="674" y="727"/>
                </a:cubicBezTo>
                <a:cubicBezTo>
                  <a:pt x="671" y="719"/>
                  <a:pt x="671" y="719"/>
                  <a:pt x="676" y="713"/>
                </a:cubicBezTo>
                <a:cubicBezTo>
                  <a:pt x="681" y="707"/>
                  <a:pt x="687" y="701"/>
                  <a:pt x="688" y="692"/>
                </a:cubicBezTo>
                <a:cubicBezTo>
                  <a:pt x="689" y="683"/>
                  <a:pt x="692" y="677"/>
                  <a:pt x="697" y="671"/>
                </a:cubicBezTo>
                <a:cubicBezTo>
                  <a:pt x="702" y="665"/>
                  <a:pt x="709" y="662"/>
                  <a:pt x="709" y="657"/>
                </a:cubicBezTo>
                <a:cubicBezTo>
                  <a:pt x="709" y="652"/>
                  <a:pt x="704" y="639"/>
                  <a:pt x="704" y="639"/>
                </a:cubicBezTo>
                <a:cubicBezTo>
                  <a:pt x="704" y="639"/>
                  <a:pt x="710" y="642"/>
                  <a:pt x="714" y="650"/>
                </a:cubicBezTo>
                <a:cubicBezTo>
                  <a:pt x="717" y="657"/>
                  <a:pt x="720" y="665"/>
                  <a:pt x="720" y="665"/>
                </a:cubicBezTo>
                <a:lnTo>
                  <a:pt x="725" y="664"/>
                </a:lnTo>
                <a:cubicBezTo>
                  <a:pt x="725" y="664"/>
                  <a:pt x="723" y="692"/>
                  <a:pt x="730" y="717"/>
                </a:cubicBezTo>
                <a:cubicBezTo>
                  <a:pt x="738" y="743"/>
                  <a:pt x="763" y="768"/>
                  <a:pt x="766" y="784"/>
                </a:cubicBezTo>
                <a:cubicBezTo>
                  <a:pt x="769" y="800"/>
                  <a:pt x="772" y="798"/>
                  <a:pt x="769" y="814"/>
                </a:cubicBezTo>
                <a:cubicBezTo>
                  <a:pt x="765" y="829"/>
                  <a:pt x="759" y="840"/>
                  <a:pt x="758" y="858"/>
                </a:cubicBezTo>
                <a:cubicBezTo>
                  <a:pt x="758" y="877"/>
                  <a:pt x="760" y="886"/>
                  <a:pt x="756" y="895"/>
                </a:cubicBezTo>
                <a:close/>
                <a:moveTo>
                  <a:pt x="647" y="369"/>
                </a:moveTo>
                <a:lnTo>
                  <a:pt x="647" y="369"/>
                </a:lnTo>
                <a:cubicBezTo>
                  <a:pt x="646" y="369"/>
                  <a:pt x="645" y="368"/>
                  <a:pt x="644" y="368"/>
                </a:cubicBezTo>
                <a:cubicBezTo>
                  <a:pt x="646" y="364"/>
                  <a:pt x="649" y="360"/>
                  <a:pt x="651" y="357"/>
                </a:cubicBezTo>
                <a:cubicBezTo>
                  <a:pt x="658" y="349"/>
                  <a:pt x="658" y="341"/>
                  <a:pt x="657" y="334"/>
                </a:cubicBezTo>
                <a:cubicBezTo>
                  <a:pt x="658" y="334"/>
                  <a:pt x="659" y="334"/>
                  <a:pt x="659" y="334"/>
                </a:cubicBezTo>
                <a:cubicBezTo>
                  <a:pt x="659" y="344"/>
                  <a:pt x="660" y="347"/>
                  <a:pt x="654" y="359"/>
                </a:cubicBezTo>
                <a:cubicBezTo>
                  <a:pt x="651" y="363"/>
                  <a:pt x="649" y="366"/>
                  <a:pt x="647" y="369"/>
                </a:cubicBezTo>
                <a:close/>
                <a:moveTo>
                  <a:pt x="650" y="334"/>
                </a:moveTo>
                <a:lnTo>
                  <a:pt x="650" y="334"/>
                </a:lnTo>
                <a:cubicBezTo>
                  <a:pt x="651" y="334"/>
                  <a:pt x="653" y="334"/>
                  <a:pt x="655" y="334"/>
                </a:cubicBezTo>
                <a:cubicBezTo>
                  <a:pt x="655" y="341"/>
                  <a:pt x="655" y="348"/>
                  <a:pt x="649" y="355"/>
                </a:cubicBezTo>
                <a:cubicBezTo>
                  <a:pt x="647" y="358"/>
                  <a:pt x="644" y="362"/>
                  <a:pt x="642" y="367"/>
                </a:cubicBezTo>
                <a:cubicBezTo>
                  <a:pt x="641" y="366"/>
                  <a:pt x="640" y="366"/>
                  <a:pt x="640" y="366"/>
                </a:cubicBezTo>
                <a:lnTo>
                  <a:pt x="638" y="352"/>
                </a:lnTo>
                <a:cubicBezTo>
                  <a:pt x="638" y="352"/>
                  <a:pt x="644" y="342"/>
                  <a:pt x="650" y="334"/>
                </a:cubicBezTo>
                <a:close/>
                <a:moveTo>
                  <a:pt x="670" y="401"/>
                </a:moveTo>
                <a:lnTo>
                  <a:pt x="670" y="401"/>
                </a:lnTo>
                <a:cubicBezTo>
                  <a:pt x="670" y="405"/>
                  <a:pt x="671" y="408"/>
                  <a:pt x="674" y="413"/>
                </a:cubicBezTo>
                <a:cubicBezTo>
                  <a:pt x="676" y="417"/>
                  <a:pt x="677" y="421"/>
                  <a:pt x="679" y="425"/>
                </a:cubicBezTo>
                <a:cubicBezTo>
                  <a:pt x="674" y="422"/>
                  <a:pt x="671" y="418"/>
                  <a:pt x="669" y="413"/>
                </a:cubicBezTo>
                <a:cubicBezTo>
                  <a:pt x="667" y="407"/>
                  <a:pt x="666" y="403"/>
                  <a:pt x="666" y="399"/>
                </a:cubicBezTo>
                <a:cubicBezTo>
                  <a:pt x="668" y="400"/>
                  <a:pt x="669" y="400"/>
                  <a:pt x="670" y="401"/>
                </a:cubicBezTo>
                <a:close/>
                <a:moveTo>
                  <a:pt x="692" y="421"/>
                </a:moveTo>
                <a:lnTo>
                  <a:pt x="692" y="421"/>
                </a:lnTo>
                <a:cubicBezTo>
                  <a:pt x="692" y="425"/>
                  <a:pt x="693" y="429"/>
                  <a:pt x="693" y="433"/>
                </a:cubicBezTo>
                <a:cubicBezTo>
                  <a:pt x="689" y="431"/>
                  <a:pt x="685" y="429"/>
                  <a:pt x="682" y="427"/>
                </a:cubicBezTo>
                <a:cubicBezTo>
                  <a:pt x="681" y="422"/>
                  <a:pt x="679" y="417"/>
                  <a:pt x="676" y="412"/>
                </a:cubicBezTo>
                <a:cubicBezTo>
                  <a:pt x="674" y="408"/>
                  <a:pt x="673" y="405"/>
                  <a:pt x="672" y="403"/>
                </a:cubicBezTo>
                <a:cubicBezTo>
                  <a:pt x="674" y="404"/>
                  <a:pt x="675" y="406"/>
                  <a:pt x="677" y="408"/>
                </a:cubicBezTo>
                <a:cubicBezTo>
                  <a:pt x="684" y="418"/>
                  <a:pt x="690" y="411"/>
                  <a:pt x="692" y="421"/>
                </a:cubicBezTo>
                <a:close/>
                <a:moveTo>
                  <a:pt x="689" y="388"/>
                </a:moveTo>
                <a:lnTo>
                  <a:pt x="689" y="388"/>
                </a:lnTo>
                <a:cubicBezTo>
                  <a:pt x="689" y="391"/>
                  <a:pt x="690" y="394"/>
                  <a:pt x="690" y="398"/>
                </a:cubicBezTo>
                <a:cubicBezTo>
                  <a:pt x="690" y="405"/>
                  <a:pt x="691" y="408"/>
                  <a:pt x="693" y="409"/>
                </a:cubicBezTo>
                <a:cubicBezTo>
                  <a:pt x="693" y="410"/>
                  <a:pt x="693" y="411"/>
                  <a:pt x="693" y="412"/>
                </a:cubicBezTo>
                <a:cubicBezTo>
                  <a:pt x="691" y="410"/>
                  <a:pt x="689" y="408"/>
                  <a:pt x="688" y="402"/>
                </a:cubicBezTo>
                <a:cubicBezTo>
                  <a:pt x="687" y="392"/>
                  <a:pt x="687" y="397"/>
                  <a:pt x="689" y="388"/>
                </a:cubicBezTo>
                <a:close/>
                <a:moveTo>
                  <a:pt x="698" y="436"/>
                </a:moveTo>
                <a:lnTo>
                  <a:pt x="698" y="436"/>
                </a:lnTo>
                <a:cubicBezTo>
                  <a:pt x="698" y="436"/>
                  <a:pt x="697" y="435"/>
                  <a:pt x="696" y="435"/>
                </a:cubicBezTo>
                <a:cubicBezTo>
                  <a:pt x="696" y="433"/>
                  <a:pt x="697" y="431"/>
                  <a:pt x="697" y="429"/>
                </a:cubicBezTo>
                <a:cubicBezTo>
                  <a:pt x="697" y="432"/>
                  <a:pt x="698" y="434"/>
                  <a:pt x="698" y="436"/>
                </a:cubicBezTo>
                <a:close/>
                <a:moveTo>
                  <a:pt x="696" y="410"/>
                </a:moveTo>
                <a:lnTo>
                  <a:pt x="696" y="410"/>
                </a:lnTo>
                <a:cubicBezTo>
                  <a:pt x="698" y="411"/>
                  <a:pt x="701" y="411"/>
                  <a:pt x="705" y="413"/>
                </a:cubicBezTo>
                <a:cubicBezTo>
                  <a:pt x="714" y="418"/>
                  <a:pt x="712" y="420"/>
                  <a:pt x="709" y="431"/>
                </a:cubicBezTo>
                <a:cubicBezTo>
                  <a:pt x="708" y="435"/>
                  <a:pt x="708" y="439"/>
                  <a:pt x="708" y="443"/>
                </a:cubicBezTo>
                <a:cubicBezTo>
                  <a:pt x="706" y="441"/>
                  <a:pt x="703" y="440"/>
                  <a:pt x="701" y="438"/>
                </a:cubicBezTo>
                <a:cubicBezTo>
                  <a:pt x="700" y="432"/>
                  <a:pt x="699" y="426"/>
                  <a:pt x="697" y="421"/>
                </a:cubicBezTo>
                <a:cubicBezTo>
                  <a:pt x="697" y="419"/>
                  <a:pt x="697" y="418"/>
                  <a:pt x="697" y="417"/>
                </a:cubicBezTo>
                <a:cubicBezTo>
                  <a:pt x="696" y="416"/>
                  <a:pt x="696" y="416"/>
                  <a:pt x="696" y="415"/>
                </a:cubicBezTo>
                <a:cubicBezTo>
                  <a:pt x="696" y="413"/>
                  <a:pt x="696" y="412"/>
                  <a:pt x="696" y="410"/>
                </a:cubicBezTo>
                <a:close/>
                <a:moveTo>
                  <a:pt x="705" y="355"/>
                </a:moveTo>
                <a:lnTo>
                  <a:pt x="705" y="355"/>
                </a:lnTo>
                <a:cubicBezTo>
                  <a:pt x="706" y="358"/>
                  <a:pt x="707" y="360"/>
                  <a:pt x="708" y="362"/>
                </a:cubicBezTo>
                <a:cubicBezTo>
                  <a:pt x="714" y="375"/>
                  <a:pt x="720" y="387"/>
                  <a:pt x="715" y="391"/>
                </a:cubicBezTo>
                <a:cubicBezTo>
                  <a:pt x="714" y="392"/>
                  <a:pt x="714" y="393"/>
                  <a:pt x="713" y="393"/>
                </a:cubicBezTo>
                <a:cubicBezTo>
                  <a:pt x="711" y="390"/>
                  <a:pt x="709" y="386"/>
                  <a:pt x="707" y="381"/>
                </a:cubicBezTo>
                <a:cubicBezTo>
                  <a:pt x="702" y="368"/>
                  <a:pt x="693" y="367"/>
                  <a:pt x="705" y="355"/>
                </a:cubicBezTo>
                <a:close/>
                <a:moveTo>
                  <a:pt x="704" y="285"/>
                </a:moveTo>
                <a:lnTo>
                  <a:pt x="704" y="285"/>
                </a:lnTo>
                <a:cubicBezTo>
                  <a:pt x="704" y="285"/>
                  <a:pt x="705" y="285"/>
                  <a:pt x="705" y="284"/>
                </a:cubicBezTo>
                <a:cubicBezTo>
                  <a:pt x="704" y="293"/>
                  <a:pt x="705" y="300"/>
                  <a:pt x="709" y="305"/>
                </a:cubicBezTo>
                <a:cubicBezTo>
                  <a:pt x="712" y="309"/>
                  <a:pt x="713" y="311"/>
                  <a:pt x="714" y="313"/>
                </a:cubicBezTo>
                <a:cubicBezTo>
                  <a:pt x="710" y="310"/>
                  <a:pt x="705" y="304"/>
                  <a:pt x="701" y="297"/>
                </a:cubicBezTo>
                <a:cubicBezTo>
                  <a:pt x="701" y="295"/>
                  <a:pt x="700" y="293"/>
                  <a:pt x="700" y="291"/>
                </a:cubicBezTo>
                <a:cubicBezTo>
                  <a:pt x="701" y="289"/>
                  <a:pt x="703" y="287"/>
                  <a:pt x="704" y="285"/>
                </a:cubicBezTo>
                <a:close/>
                <a:moveTo>
                  <a:pt x="711" y="323"/>
                </a:moveTo>
                <a:lnTo>
                  <a:pt x="711" y="323"/>
                </a:lnTo>
                <a:cubicBezTo>
                  <a:pt x="709" y="320"/>
                  <a:pt x="708" y="318"/>
                  <a:pt x="707" y="315"/>
                </a:cubicBezTo>
                <a:cubicBezTo>
                  <a:pt x="709" y="316"/>
                  <a:pt x="711" y="317"/>
                  <a:pt x="714" y="319"/>
                </a:cubicBezTo>
                <a:cubicBezTo>
                  <a:pt x="713" y="320"/>
                  <a:pt x="712" y="321"/>
                  <a:pt x="711" y="323"/>
                </a:cubicBezTo>
                <a:close/>
                <a:moveTo>
                  <a:pt x="495" y="349"/>
                </a:moveTo>
                <a:lnTo>
                  <a:pt x="495" y="349"/>
                </a:lnTo>
                <a:cubicBezTo>
                  <a:pt x="494" y="346"/>
                  <a:pt x="494" y="343"/>
                  <a:pt x="494" y="340"/>
                </a:cubicBezTo>
                <a:cubicBezTo>
                  <a:pt x="495" y="340"/>
                  <a:pt x="496" y="341"/>
                  <a:pt x="496" y="342"/>
                </a:cubicBezTo>
                <a:cubicBezTo>
                  <a:pt x="498" y="343"/>
                  <a:pt x="500" y="345"/>
                  <a:pt x="501" y="346"/>
                </a:cubicBezTo>
                <a:cubicBezTo>
                  <a:pt x="499" y="347"/>
                  <a:pt x="497" y="348"/>
                  <a:pt x="495" y="349"/>
                </a:cubicBezTo>
                <a:close/>
                <a:moveTo>
                  <a:pt x="490" y="352"/>
                </a:moveTo>
                <a:lnTo>
                  <a:pt x="490" y="352"/>
                </a:lnTo>
                <a:cubicBezTo>
                  <a:pt x="475" y="361"/>
                  <a:pt x="480" y="357"/>
                  <a:pt x="471" y="362"/>
                </a:cubicBezTo>
                <a:cubicBezTo>
                  <a:pt x="471" y="360"/>
                  <a:pt x="470" y="359"/>
                  <a:pt x="469" y="358"/>
                </a:cubicBezTo>
                <a:cubicBezTo>
                  <a:pt x="470" y="352"/>
                  <a:pt x="470" y="348"/>
                  <a:pt x="470" y="344"/>
                </a:cubicBezTo>
                <a:cubicBezTo>
                  <a:pt x="474" y="337"/>
                  <a:pt x="481" y="331"/>
                  <a:pt x="488" y="326"/>
                </a:cubicBezTo>
                <a:cubicBezTo>
                  <a:pt x="488" y="330"/>
                  <a:pt x="490" y="334"/>
                  <a:pt x="492" y="337"/>
                </a:cubicBezTo>
                <a:cubicBezTo>
                  <a:pt x="491" y="342"/>
                  <a:pt x="491" y="346"/>
                  <a:pt x="492" y="350"/>
                </a:cubicBezTo>
                <a:cubicBezTo>
                  <a:pt x="492" y="351"/>
                  <a:pt x="491" y="351"/>
                  <a:pt x="490" y="352"/>
                </a:cubicBezTo>
                <a:close/>
                <a:moveTo>
                  <a:pt x="474" y="327"/>
                </a:moveTo>
                <a:lnTo>
                  <a:pt x="474" y="327"/>
                </a:lnTo>
                <a:cubicBezTo>
                  <a:pt x="479" y="323"/>
                  <a:pt x="484" y="320"/>
                  <a:pt x="488" y="318"/>
                </a:cubicBezTo>
                <a:cubicBezTo>
                  <a:pt x="488" y="318"/>
                  <a:pt x="488" y="319"/>
                  <a:pt x="488" y="319"/>
                </a:cubicBezTo>
                <a:cubicBezTo>
                  <a:pt x="484" y="323"/>
                  <a:pt x="479" y="328"/>
                  <a:pt x="472" y="334"/>
                </a:cubicBezTo>
                <a:cubicBezTo>
                  <a:pt x="471" y="335"/>
                  <a:pt x="470" y="336"/>
                  <a:pt x="469" y="338"/>
                </a:cubicBezTo>
                <a:cubicBezTo>
                  <a:pt x="469" y="336"/>
                  <a:pt x="468" y="335"/>
                  <a:pt x="468" y="334"/>
                </a:cubicBezTo>
                <a:cubicBezTo>
                  <a:pt x="470" y="331"/>
                  <a:pt x="472" y="329"/>
                  <a:pt x="474" y="327"/>
                </a:cubicBezTo>
                <a:close/>
                <a:moveTo>
                  <a:pt x="467" y="355"/>
                </a:moveTo>
                <a:lnTo>
                  <a:pt x="467" y="355"/>
                </a:lnTo>
                <a:cubicBezTo>
                  <a:pt x="467" y="354"/>
                  <a:pt x="466" y="354"/>
                  <a:pt x="466" y="353"/>
                </a:cubicBezTo>
                <a:cubicBezTo>
                  <a:pt x="466" y="352"/>
                  <a:pt x="467" y="350"/>
                  <a:pt x="467" y="349"/>
                </a:cubicBezTo>
                <a:cubicBezTo>
                  <a:pt x="467" y="351"/>
                  <a:pt x="467" y="353"/>
                  <a:pt x="467" y="355"/>
                </a:cubicBezTo>
                <a:close/>
                <a:moveTo>
                  <a:pt x="465" y="366"/>
                </a:moveTo>
                <a:lnTo>
                  <a:pt x="465" y="366"/>
                </a:lnTo>
                <a:cubicBezTo>
                  <a:pt x="465" y="366"/>
                  <a:pt x="465" y="366"/>
                  <a:pt x="465" y="366"/>
                </a:cubicBezTo>
                <a:cubicBezTo>
                  <a:pt x="465" y="365"/>
                  <a:pt x="465" y="364"/>
                  <a:pt x="465" y="363"/>
                </a:cubicBezTo>
                <a:cubicBezTo>
                  <a:pt x="465" y="364"/>
                  <a:pt x="465" y="364"/>
                  <a:pt x="465" y="364"/>
                </a:cubicBezTo>
                <a:cubicBezTo>
                  <a:pt x="465" y="365"/>
                  <a:pt x="465" y="365"/>
                  <a:pt x="465" y="366"/>
                </a:cubicBezTo>
                <a:close/>
                <a:moveTo>
                  <a:pt x="463" y="349"/>
                </a:moveTo>
                <a:lnTo>
                  <a:pt x="463" y="349"/>
                </a:lnTo>
                <a:cubicBezTo>
                  <a:pt x="463" y="345"/>
                  <a:pt x="464" y="341"/>
                  <a:pt x="466" y="337"/>
                </a:cubicBezTo>
                <a:cubicBezTo>
                  <a:pt x="467" y="338"/>
                  <a:pt x="467" y="339"/>
                  <a:pt x="467" y="341"/>
                </a:cubicBezTo>
                <a:cubicBezTo>
                  <a:pt x="465" y="344"/>
                  <a:pt x="464" y="346"/>
                  <a:pt x="463" y="349"/>
                </a:cubicBezTo>
                <a:lnTo>
                  <a:pt x="463" y="349"/>
                </a:lnTo>
                <a:close/>
                <a:moveTo>
                  <a:pt x="452" y="384"/>
                </a:moveTo>
                <a:lnTo>
                  <a:pt x="452" y="384"/>
                </a:lnTo>
                <a:cubicBezTo>
                  <a:pt x="451" y="384"/>
                  <a:pt x="451" y="384"/>
                  <a:pt x="451" y="384"/>
                </a:cubicBezTo>
                <a:cubicBezTo>
                  <a:pt x="452" y="377"/>
                  <a:pt x="452" y="369"/>
                  <a:pt x="452" y="360"/>
                </a:cubicBezTo>
                <a:lnTo>
                  <a:pt x="458" y="368"/>
                </a:lnTo>
                <a:cubicBezTo>
                  <a:pt x="458" y="369"/>
                  <a:pt x="458" y="370"/>
                  <a:pt x="458" y="371"/>
                </a:cubicBezTo>
                <a:cubicBezTo>
                  <a:pt x="450" y="378"/>
                  <a:pt x="455" y="382"/>
                  <a:pt x="452" y="384"/>
                </a:cubicBezTo>
                <a:close/>
                <a:moveTo>
                  <a:pt x="454" y="346"/>
                </a:moveTo>
                <a:lnTo>
                  <a:pt x="454" y="346"/>
                </a:lnTo>
                <a:cubicBezTo>
                  <a:pt x="453" y="351"/>
                  <a:pt x="454" y="356"/>
                  <a:pt x="455" y="361"/>
                </a:cubicBezTo>
                <a:lnTo>
                  <a:pt x="451" y="355"/>
                </a:lnTo>
                <a:cubicBezTo>
                  <a:pt x="451" y="350"/>
                  <a:pt x="451" y="344"/>
                  <a:pt x="450" y="338"/>
                </a:cubicBezTo>
                <a:cubicBezTo>
                  <a:pt x="451" y="341"/>
                  <a:pt x="453" y="344"/>
                  <a:pt x="454" y="346"/>
                </a:cubicBezTo>
                <a:close/>
                <a:moveTo>
                  <a:pt x="449" y="305"/>
                </a:moveTo>
                <a:lnTo>
                  <a:pt x="449" y="305"/>
                </a:lnTo>
                <a:cubicBezTo>
                  <a:pt x="446" y="298"/>
                  <a:pt x="443" y="290"/>
                  <a:pt x="439" y="283"/>
                </a:cubicBezTo>
                <a:cubicBezTo>
                  <a:pt x="440" y="280"/>
                  <a:pt x="441" y="277"/>
                  <a:pt x="442" y="274"/>
                </a:cubicBezTo>
                <a:cubicBezTo>
                  <a:pt x="447" y="266"/>
                  <a:pt x="455" y="260"/>
                  <a:pt x="466" y="255"/>
                </a:cubicBezTo>
                <a:cubicBezTo>
                  <a:pt x="472" y="265"/>
                  <a:pt x="477" y="278"/>
                  <a:pt x="468" y="288"/>
                </a:cubicBezTo>
                <a:cubicBezTo>
                  <a:pt x="459" y="299"/>
                  <a:pt x="455" y="302"/>
                  <a:pt x="449" y="305"/>
                </a:cubicBezTo>
                <a:close/>
                <a:moveTo>
                  <a:pt x="447" y="349"/>
                </a:moveTo>
                <a:lnTo>
                  <a:pt x="447" y="349"/>
                </a:lnTo>
                <a:cubicBezTo>
                  <a:pt x="445" y="346"/>
                  <a:pt x="445" y="342"/>
                  <a:pt x="446" y="336"/>
                </a:cubicBezTo>
                <a:cubicBezTo>
                  <a:pt x="446" y="336"/>
                  <a:pt x="446" y="335"/>
                  <a:pt x="447" y="334"/>
                </a:cubicBezTo>
                <a:cubicBezTo>
                  <a:pt x="448" y="340"/>
                  <a:pt x="448" y="346"/>
                  <a:pt x="449" y="351"/>
                </a:cubicBezTo>
                <a:lnTo>
                  <a:pt x="447" y="349"/>
                </a:lnTo>
                <a:close/>
                <a:moveTo>
                  <a:pt x="414" y="344"/>
                </a:moveTo>
                <a:lnTo>
                  <a:pt x="414" y="344"/>
                </a:lnTo>
                <a:cubicBezTo>
                  <a:pt x="414" y="344"/>
                  <a:pt x="414" y="343"/>
                  <a:pt x="414" y="342"/>
                </a:cubicBezTo>
                <a:cubicBezTo>
                  <a:pt x="417" y="332"/>
                  <a:pt x="433" y="322"/>
                  <a:pt x="443" y="317"/>
                </a:cubicBezTo>
                <a:cubicBezTo>
                  <a:pt x="443" y="317"/>
                  <a:pt x="444" y="318"/>
                  <a:pt x="444" y="319"/>
                </a:cubicBezTo>
                <a:cubicBezTo>
                  <a:pt x="430" y="327"/>
                  <a:pt x="420" y="337"/>
                  <a:pt x="414" y="344"/>
                </a:cubicBezTo>
                <a:close/>
                <a:moveTo>
                  <a:pt x="438" y="279"/>
                </a:moveTo>
                <a:lnTo>
                  <a:pt x="438" y="279"/>
                </a:lnTo>
                <a:cubicBezTo>
                  <a:pt x="434" y="268"/>
                  <a:pt x="448" y="257"/>
                  <a:pt x="462" y="247"/>
                </a:cubicBezTo>
                <a:cubicBezTo>
                  <a:pt x="463" y="249"/>
                  <a:pt x="464" y="251"/>
                  <a:pt x="465" y="253"/>
                </a:cubicBezTo>
                <a:cubicBezTo>
                  <a:pt x="454" y="258"/>
                  <a:pt x="445" y="264"/>
                  <a:pt x="440" y="273"/>
                </a:cubicBezTo>
                <a:cubicBezTo>
                  <a:pt x="439" y="275"/>
                  <a:pt x="438" y="277"/>
                  <a:pt x="438" y="279"/>
                </a:cubicBezTo>
                <a:close/>
                <a:moveTo>
                  <a:pt x="432" y="302"/>
                </a:moveTo>
                <a:lnTo>
                  <a:pt x="432" y="302"/>
                </a:lnTo>
                <a:cubicBezTo>
                  <a:pt x="426" y="299"/>
                  <a:pt x="423" y="295"/>
                  <a:pt x="423" y="289"/>
                </a:cubicBezTo>
                <a:cubicBezTo>
                  <a:pt x="423" y="287"/>
                  <a:pt x="423" y="284"/>
                  <a:pt x="424" y="281"/>
                </a:cubicBezTo>
                <a:cubicBezTo>
                  <a:pt x="427" y="289"/>
                  <a:pt x="432" y="297"/>
                  <a:pt x="436" y="304"/>
                </a:cubicBezTo>
                <a:cubicBezTo>
                  <a:pt x="435" y="303"/>
                  <a:pt x="433" y="302"/>
                  <a:pt x="432" y="302"/>
                </a:cubicBezTo>
                <a:close/>
                <a:moveTo>
                  <a:pt x="463" y="308"/>
                </a:moveTo>
                <a:lnTo>
                  <a:pt x="463" y="308"/>
                </a:lnTo>
                <a:cubicBezTo>
                  <a:pt x="463" y="308"/>
                  <a:pt x="463" y="308"/>
                  <a:pt x="463" y="307"/>
                </a:cubicBezTo>
                <a:cubicBezTo>
                  <a:pt x="466" y="306"/>
                  <a:pt x="468" y="306"/>
                  <a:pt x="470" y="305"/>
                </a:cubicBezTo>
                <a:cubicBezTo>
                  <a:pt x="468" y="306"/>
                  <a:pt x="465" y="307"/>
                  <a:pt x="463" y="308"/>
                </a:cubicBezTo>
                <a:close/>
                <a:moveTo>
                  <a:pt x="455" y="319"/>
                </a:moveTo>
                <a:lnTo>
                  <a:pt x="455" y="319"/>
                </a:lnTo>
                <a:cubicBezTo>
                  <a:pt x="458" y="322"/>
                  <a:pt x="461" y="326"/>
                  <a:pt x="463" y="329"/>
                </a:cubicBezTo>
                <a:cubicBezTo>
                  <a:pt x="461" y="333"/>
                  <a:pt x="459" y="336"/>
                  <a:pt x="457" y="339"/>
                </a:cubicBezTo>
                <a:cubicBezTo>
                  <a:pt x="457" y="338"/>
                  <a:pt x="456" y="336"/>
                  <a:pt x="456" y="334"/>
                </a:cubicBezTo>
                <a:cubicBezTo>
                  <a:pt x="455" y="330"/>
                  <a:pt x="454" y="326"/>
                  <a:pt x="453" y="322"/>
                </a:cubicBezTo>
                <a:cubicBezTo>
                  <a:pt x="453" y="321"/>
                  <a:pt x="454" y="320"/>
                  <a:pt x="455" y="319"/>
                </a:cubicBezTo>
                <a:close/>
                <a:moveTo>
                  <a:pt x="453" y="317"/>
                </a:moveTo>
                <a:lnTo>
                  <a:pt x="453" y="317"/>
                </a:lnTo>
                <a:cubicBezTo>
                  <a:pt x="452" y="318"/>
                  <a:pt x="452" y="318"/>
                  <a:pt x="452" y="318"/>
                </a:cubicBezTo>
                <a:cubicBezTo>
                  <a:pt x="452" y="318"/>
                  <a:pt x="452" y="317"/>
                  <a:pt x="452" y="317"/>
                </a:cubicBezTo>
                <a:cubicBezTo>
                  <a:pt x="452" y="317"/>
                  <a:pt x="452" y="317"/>
                  <a:pt x="452" y="317"/>
                </a:cubicBezTo>
                <a:cubicBezTo>
                  <a:pt x="452" y="317"/>
                  <a:pt x="453" y="317"/>
                  <a:pt x="453" y="317"/>
                </a:cubicBezTo>
                <a:close/>
                <a:moveTo>
                  <a:pt x="452" y="314"/>
                </a:moveTo>
                <a:lnTo>
                  <a:pt x="452" y="314"/>
                </a:lnTo>
                <a:cubicBezTo>
                  <a:pt x="452" y="314"/>
                  <a:pt x="452" y="313"/>
                  <a:pt x="451" y="313"/>
                </a:cubicBezTo>
                <a:cubicBezTo>
                  <a:pt x="453" y="312"/>
                  <a:pt x="456" y="311"/>
                  <a:pt x="458" y="310"/>
                </a:cubicBezTo>
                <a:cubicBezTo>
                  <a:pt x="458" y="310"/>
                  <a:pt x="458" y="311"/>
                  <a:pt x="457" y="311"/>
                </a:cubicBezTo>
                <a:cubicBezTo>
                  <a:pt x="456" y="312"/>
                  <a:pt x="454" y="313"/>
                  <a:pt x="452" y="314"/>
                </a:cubicBezTo>
                <a:close/>
                <a:moveTo>
                  <a:pt x="476" y="308"/>
                </a:moveTo>
                <a:lnTo>
                  <a:pt x="476" y="308"/>
                </a:lnTo>
                <a:cubicBezTo>
                  <a:pt x="475" y="313"/>
                  <a:pt x="470" y="320"/>
                  <a:pt x="465" y="327"/>
                </a:cubicBezTo>
                <a:cubicBezTo>
                  <a:pt x="463" y="323"/>
                  <a:pt x="460" y="320"/>
                  <a:pt x="456" y="317"/>
                </a:cubicBezTo>
                <a:cubicBezTo>
                  <a:pt x="457" y="316"/>
                  <a:pt x="458" y="314"/>
                  <a:pt x="459" y="313"/>
                </a:cubicBezTo>
                <a:cubicBezTo>
                  <a:pt x="464" y="310"/>
                  <a:pt x="470" y="308"/>
                  <a:pt x="475" y="306"/>
                </a:cubicBezTo>
                <a:cubicBezTo>
                  <a:pt x="476" y="306"/>
                  <a:pt x="476" y="307"/>
                  <a:pt x="476" y="308"/>
                </a:cubicBezTo>
                <a:close/>
                <a:moveTo>
                  <a:pt x="370" y="840"/>
                </a:moveTo>
                <a:lnTo>
                  <a:pt x="370" y="840"/>
                </a:lnTo>
                <a:cubicBezTo>
                  <a:pt x="369" y="849"/>
                  <a:pt x="368" y="858"/>
                  <a:pt x="365" y="869"/>
                </a:cubicBezTo>
                <a:cubicBezTo>
                  <a:pt x="362" y="879"/>
                  <a:pt x="363" y="890"/>
                  <a:pt x="357" y="896"/>
                </a:cubicBezTo>
                <a:cubicBezTo>
                  <a:pt x="350" y="902"/>
                  <a:pt x="345" y="910"/>
                  <a:pt x="344" y="915"/>
                </a:cubicBezTo>
                <a:lnTo>
                  <a:pt x="343" y="920"/>
                </a:lnTo>
                <a:lnTo>
                  <a:pt x="353" y="919"/>
                </a:lnTo>
                <a:lnTo>
                  <a:pt x="353" y="931"/>
                </a:lnTo>
                <a:cubicBezTo>
                  <a:pt x="353" y="940"/>
                  <a:pt x="352" y="948"/>
                  <a:pt x="352" y="948"/>
                </a:cubicBezTo>
                <a:cubicBezTo>
                  <a:pt x="352" y="948"/>
                  <a:pt x="345" y="942"/>
                  <a:pt x="345" y="948"/>
                </a:cubicBezTo>
                <a:lnTo>
                  <a:pt x="345" y="972"/>
                </a:lnTo>
                <a:cubicBezTo>
                  <a:pt x="345" y="972"/>
                  <a:pt x="331" y="970"/>
                  <a:pt x="325" y="978"/>
                </a:cubicBezTo>
                <a:cubicBezTo>
                  <a:pt x="319" y="985"/>
                  <a:pt x="322" y="987"/>
                  <a:pt x="322" y="987"/>
                </a:cubicBezTo>
                <a:cubicBezTo>
                  <a:pt x="322" y="987"/>
                  <a:pt x="321" y="986"/>
                  <a:pt x="316" y="992"/>
                </a:cubicBezTo>
                <a:cubicBezTo>
                  <a:pt x="311" y="998"/>
                  <a:pt x="317" y="997"/>
                  <a:pt x="307" y="999"/>
                </a:cubicBezTo>
                <a:cubicBezTo>
                  <a:pt x="297" y="1001"/>
                  <a:pt x="293" y="1005"/>
                  <a:pt x="291" y="1001"/>
                </a:cubicBezTo>
                <a:cubicBezTo>
                  <a:pt x="290" y="996"/>
                  <a:pt x="291" y="987"/>
                  <a:pt x="287" y="980"/>
                </a:cubicBezTo>
                <a:cubicBezTo>
                  <a:pt x="284" y="974"/>
                  <a:pt x="278" y="957"/>
                  <a:pt x="278" y="919"/>
                </a:cubicBezTo>
                <a:cubicBezTo>
                  <a:pt x="278" y="882"/>
                  <a:pt x="275" y="833"/>
                  <a:pt x="275" y="809"/>
                </a:cubicBezTo>
                <a:cubicBezTo>
                  <a:pt x="274" y="784"/>
                  <a:pt x="268" y="768"/>
                  <a:pt x="279" y="742"/>
                </a:cubicBezTo>
                <a:cubicBezTo>
                  <a:pt x="290" y="716"/>
                  <a:pt x="303" y="694"/>
                  <a:pt x="312" y="664"/>
                </a:cubicBezTo>
                <a:cubicBezTo>
                  <a:pt x="320" y="633"/>
                  <a:pt x="332" y="593"/>
                  <a:pt x="332" y="593"/>
                </a:cubicBezTo>
                <a:cubicBezTo>
                  <a:pt x="332" y="593"/>
                  <a:pt x="335" y="596"/>
                  <a:pt x="338" y="591"/>
                </a:cubicBezTo>
                <a:cubicBezTo>
                  <a:pt x="341" y="586"/>
                  <a:pt x="346" y="578"/>
                  <a:pt x="346" y="578"/>
                </a:cubicBezTo>
                <a:cubicBezTo>
                  <a:pt x="346" y="578"/>
                  <a:pt x="343" y="605"/>
                  <a:pt x="346" y="622"/>
                </a:cubicBezTo>
                <a:cubicBezTo>
                  <a:pt x="348" y="639"/>
                  <a:pt x="352" y="652"/>
                  <a:pt x="356" y="659"/>
                </a:cubicBezTo>
                <a:cubicBezTo>
                  <a:pt x="359" y="666"/>
                  <a:pt x="360" y="702"/>
                  <a:pt x="362" y="719"/>
                </a:cubicBezTo>
                <a:cubicBezTo>
                  <a:pt x="363" y="736"/>
                  <a:pt x="362" y="752"/>
                  <a:pt x="366" y="756"/>
                </a:cubicBezTo>
                <a:cubicBezTo>
                  <a:pt x="370" y="760"/>
                  <a:pt x="372" y="771"/>
                  <a:pt x="373" y="781"/>
                </a:cubicBezTo>
                <a:cubicBezTo>
                  <a:pt x="374" y="791"/>
                  <a:pt x="374" y="796"/>
                  <a:pt x="374" y="809"/>
                </a:cubicBezTo>
                <a:cubicBezTo>
                  <a:pt x="374" y="823"/>
                  <a:pt x="371" y="831"/>
                  <a:pt x="370" y="840"/>
                </a:cubicBezTo>
                <a:close/>
                <a:moveTo>
                  <a:pt x="777" y="997"/>
                </a:moveTo>
                <a:lnTo>
                  <a:pt x="777" y="997"/>
                </a:lnTo>
                <a:cubicBezTo>
                  <a:pt x="785" y="991"/>
                  <a:pt x="788" y="980"/>
                  <a:pt x="795" y="967"/>
                </a:cubicBezTo>
                <a:cubicBezTo>
                  <a:pt x="802" y="953"/>
                  <a:pt x="810" y="940"/>
                  <a:pt x="825" y="904"/>
                </a:cubicBezTo>
                <a:cubicBezTo>
                  <a:pt x="839" y="869"/>
                  <a:pt x="840" y="854"/>
                  <a:pt x="844" y="831"/>
                </a:cubicBezTo>
                <a:cubicBezTo>
                  <a:pt x="847" y="807"/>
                  <a:pt x="843" y="803"/>
                  <a:pt x="835" y="780"/>
                </a:cubicBezTo>
                <a:cubicBezTo>
                  <a:pt x="828" y="757"/>
                  <a:pt x="825" y="734"/>
                  <a:pt x="816" y="705"/>
                </a:cubicBezTo>
                <a:cubicBezTo>
                  <a:pt x="807" y="676"/>
                  <a:pt x="809" y="616"/>
                  <a:pt x="809" y="616"/>
                </a:cubicBezTo>
                <a:lnTo>
                  <a:pt x="812" y="614"/>
                </a:lnTo>
                <a:cubicBezTo>
                  <a:pt x="815" y="613"/>
                  <a:pt x="817" y="611"/>
                  <a:pt x="814" y="606"/>
                </a:cubicBezTo>
                <a:cubicBezTo>
                  <a:pt x="812" y="600"/>
                  <a:pt x="812" y="597"/>
                  <a:pt x="813" y="586"/>
                </a:cubicBezTo>
                <a:cubicBezTo>
                  <a:pt x="813" y="574"/>
                  <a:pt x="811" y="558"/>
                  <a:pt x="811" y="552"/>
                </a:cubicBezTo>
                <a:cubicBezTo>
                  <a:pt x="811" y="547"/>
                  <a:pt x="802" y="543"/>
                  <a:pt x="798" y="540"/>
                </a:cubicBezTo>
                <a:cubicBezTo>
                  <a:pt x="794" y="536"/>
                  <a:pt x="786" y="512"/>
                  <a:pt x="777" y="493"/>
                </a:cubicBezTo>
                <a:cubicBezTo>
                  <a:pt x="770" y="477"/>
                  <a:pt x="733" y="457"/>
                  <a:pt x="712" y="445"/>
                </a:cubicBezTo>
                <a:cubicBezTo>
                  <a:pt x="712" y="442"/>
                  <a:pt x="713" y="440"/>
                  <a:pt x="714" y="436"/>
                </a:cubicBezTo>
                <a:cubicBezTo>
                  <a:pt x="719" y="425"/>
                  <a:pt x="721" y="424"/>
                  <a:pt x="716" y="415"/>
                </a:cubicBezTo>
                <a:cubicBezTo>
                  <a:pt x="711" y="407"/>
                  <a:pt x="703" y="408"/>
                  <a:pt x="710" y="403"/>
                </a:cubicBezTo>
                <a:cubicBezTo>
                  <a:pt x="714" y="401"/>
                  <a:pt x="714" y="399"/>
                  <a:pt x="714" y="396"/>
                </a:cubicBezTo>
                <a:cubicBezTo>
                  <a:pt x="715" y="395"/>
                  <a:pt x="716" y="394"/>
                  <a:pt x="717" y="393"/>
                </a:cubicBezTo>
                <a:cubicBezTo>
                  <a:pt x="723" y="387"/>
                  <a:pt x="717" y="375"/>
                  <a:pt x="710" y="361"/>
                </a:cubicBezTo>
                <a:cubicBezTo>
                  <a:pt x="709" y="359"/>
                  <a:pt x="708" y="356"/>
                  <a:pt x="707" y="353"/>
                </a:cubicBezTo>
                <a:cubicBezTo>
                  <a:pt x="710" y="349"/>
                  <a:pt x="711" y="344"/>
                  <a:pt x="710" y="339"/>
                </a:cubicBezTo>
                <a:cubicBezTo>
                  <a:pt x="711" y="340"/>
                  <a:pt x="711" y="341"/>
                  <a:pt x="712" y="342"/>
                </a:cubicBezTo>
                <a:cubicBezTo>
                  <a:pt x="721" y="354"/>
                  <a:pt x="734" y="365"/>
                  <a:pt x="737" y="375"/>
                </a:cubicBezTo>
                <a:cubicBezTo>
                  <a:pt x="741" y="384"/>
                  <a:pt x="732" y="412"/>
                  <a:pt x="732" y="412"/>
                </a:cubicBezTo>
                <a:cubicBezTo>
                  <a:pt x="732" y="412"/>
                  <a:pt x="742" y="388"/>
                  <a:pt x="742" y="372"/>
                </a:cubicBezTo>
                <a:cubicBezTo>
                  <a:pt x="742" y="356"/>
                  <a:pt x="726" y="346"/>
                  <a:pt x="712" y="325"/>
                </a:cubicBezTo>
                <a:cubicBezTo>
                  <a:pt x="714" y="323"/>
                  <a:pt x="715" y="322"/>
                  <a:pt x="716" y="320"/>
                </a:cubicBezTo>
                <a:cubicBezTo>
                  <a:pt x="726" y="326"/>
                  <a:pt x="736" y="334"/>
                  <a:pt x="736" y="334"/>
                </a:cubicBezTo>
                <a:cubicBezTo>
                  <a:pt x="736" y="334"/>
                  <a:pt x="730" y="325"/>
                  <a:pt x="719" y="317"/>
                </a:cubicBezTo>
                <a:cubicBezTo>
                  <a:pt x="718" y="317"/>
                  <a:pt x="717" y="316"/>
                  <a:pt x="717" y="316"/>
                </a:cubicBezTo>
                <a:cubicBezTo>
                  <a:pt x="717" y="313"/>
                  <a:pt x="715" y="309"/>
                  <a:pt x="711" y="304"/>
                </a:cubicBezTo>
                <a:cubicBezTo>
                  <a:pt x="707" y="299"/>
                  <a:pt x="707" y="291"/>
                  <a:pt x="707" y="281"/>
                </a:cubicBezTo>
                <a:cubicBezTo>
                  <a:pt x="717" y="269"/>
                  <a:pt x="716" y="262"/>
                  <a:pt x="721" y="244"/>
                </a:cubicBezTo>
                <a:cubicBezTo>
                  <a:pt x="727" y="223"/>
                  <a:pt x="720" y="219"/>
                  <a:pt x="715" y="205"/>
                </a:cubicBezTo>
                <a:cubicBezTo>
                  <a:pt x="710" y="192"/>
                  <a:pt x="705" y="186"/>
                  <a:pt x="709" y="168"/>
                </a:cubicBezTo>
                <a:cubicBezTo>
                  <a:pt x="712" y="150"/>
                  <a:pt x="704" y="148"/>
                  <a:pt x="697" y="137"/>
                </a:cubicBezTo>
                <a:cubicBezTo>
                  <a:pt x="689" y="126"/>
                  <a:pt x="688" y="116"/>
                  <a:pt x="686" y="100"/>
                </a:cubicBezTo>
                <a:cubicBezTo>
                  <a:pt x="684" y="89"/>
                  <a:pt x="675" y="84"/>
                  <a:pt x="664" y="76"/>
                </a:cubicBezTo>
                <a:cubicBezTo>
                  <a:pt x="667" y="70"/>
                  <a:pt x="672" y="61"/>
                  <a:pt x="676" y="54"/>
                </a:cubicBezTo>
                <a:cubicBezTo>
                  <a:pt x="685" y="40"/>
                  <a:pt x="682" y="36"/>
                  <a:pt x="648" y="17"/>
                </a:cubicBezTo>
                <a:cubicBezTo>
                  <a:pt x="613" y="0"/>
                  <a:pt x="568" y="6"/>
                  <a:pt x="537" y="11"/>
                </a:cubicBezTo>
                <a:cubicBezTo>
                  <a:pt x="506" y="16"/>
                  <a:pt x="464" y="51"/>
                  <a:pt x="471" y="64"/>
                </a:cubicBezTo>
                <a:cubicBezTo>
                  <a:pt x="473" y="68"/>
                  <a:pt x="478" y="75"/>
                  <a:pt x="483" y="84"/>
                </a:cubicBezTo>
                <a:cubicBezTo>
                  <a:pt x="477" y="95"/>
                  <a:pt x="469" y="112"/>
                  <a:pt x="468" y="124"/>
                </a:cubicBezTo>
                <a:cubicBezTo>
                  <a:pt x="467" y="145"/>
                  <a:pt x="463" y="165"/>
                  <a:pt x="459" y="177"/>
                </a:cubicBezTo>
                <a:cubicBezTo>
                  <a:pt x="455" y="189"/>
                  <a:pt x="451" y="192"/>
                  <a:pt x="451" y="205"/>
                </a:cubicBezTo>
                <a:cubicBezTo>
                  <a:pt x="451" y="209"/>
                  <a:pt x="451" y="212"/>
                  <a:pt x="452" y="215"/>
                </a:cubicBezTo>
                <a:cubicBezTo>
                  <a:pt x="450" y="217"/>
                  <a:pt x="448" y="219"/>
                  <a:pt x="447" y="221"/>
                </a:cubicBezTo>
                <a:cubicBezTo>
                  <a:pt x="439" y="232"/>
                  <a:pt x="418" y="248"/>
                  <a:pt x="421" y="270"/>
                </a:cubicBezTo>
                <a:cubicBezTo>
                  <a:pt x="421" y="272"/>
                  <a:pt x="422" y="275"/>
                  <a:pt x="423" y="277"/>
                </a:cubicBezTo>
                <a:cubicBezTo>
                  <a:pt x="421" y="281"/>
                  <a:pt x="420" y="286"/>
                  <a:pt x="420" y="289"/>
                </a:cubicBezTo>
                <a:cubicBezTo>
                  <a:pt x="421" y="296"/>
                  <a:pt x="424" y="301"/>
                  <a:pt x="430" y="304"/>
                </a:cubicBezTo>
                <a:cubicBezTo>
                  <a:pt x="433" y="305"/>
                  <a:pt x="436" y="307"/>
                  <a:pt x="438" y="308"/>
                </a:cubicBezTo>
                <a:cubicBezTo>
                  <a:pt x="439" y="309"/>
                  <a:pt x="439" y="310"/>
                  <a:pt x="440" y="311"/>
                </a:cubicBezTo>
                <a:cubicBezTo>
                  <a:pt x="439" y="312"/>
                  <a:pt x="438" y="313"/>
                  <a:pt x="436" y="314"/>
                </a:cubicBezTo>
                <a:cubicBezTo>
                  <a:pt x="420" y="326"/>
                  <a:pt x="409" y="331"/>
                  <a:pt x="407" y="351"/>
                </a:cubicBezTo>
                <a:cubicBezTo>
                  <a:pt x="406" y="370"/>
                  <a:pt x="405" y="375"/>
                  <a:pt x="405" y="375"/>
                </a:cubicBezTo>
                <a:cubicBezTo>
                  <a:pt x="405" y="375"/>
                  <a:pt x="408" y="363"/>
                  <a:pt x="411" y="352"/>
                </a:cubicBezTo>
                <a:cubicBezTo>
                  <a:pt x="415" y="344"/>
                  <a:pt x="427" y="333"/>
                  <a:pt x="445" y="321"/>
                </a:cubicBezTo>
                <a:cubicBezTo>
                  <a:pt x="445" y="324"/>
                  <a:pt x="446" y="326"/>
                  <a:pt x="446" y="329"/>
                </a:cubicBezTo>
                <a:cubicBezTo>
                  <a:pt x="445" y="331"/>
                  <a:pt x="444" y="334"/>
                  <a:pt x="443" y="336"/>
                </a:cubicBezTo>
                <a:cubicBezTo>
                  <a:pt x="442" y="342"/>
                  <a:pt x="443" y="347"/>
                  <a:pt x="445" y="351"/>
                </a:cubicBezTo>
                <a:lnTo>
                  <a:pt x="449" y="356"/>
                </a:lnTo>
                <a:cubicBezTo>
                  <a:pt x="449" y="367"/>
                  <a:pt x="449" y="376"/>
                  <a:pt x="449" y="385"/>
                </a:cubicBezTo>
                <a:cubicBezTo>
                  <a:pt x="443" y="386"/>
                  <a:pt x="431" y="384"/>
                  <a:pt x="420" y="385"/>
                </a:cubicBezTo>
                <a:cubicBezTo>
                  <a:pt x="408" y="387"/>
                  <a:pt x="387" y="384"/>
                  <a:pt x="376" y="383"/>
                </a:cubicBezTo>
                <a:cubicBezTo>
                  <a:pt x="365" y="382"/>
                  <a:pt x="339" y="396"/>
                  <a:pt x="328" y="408"/>
                </a:cubicBezTo>
                <a:cubicBezTo>
                  <a:pt x="318" y="421"/>
                  <a:pt x="296" y="434"/>
                  <a:pt x="296" y="434"/>
                </a:cubicBezTo>
                <a:cubicBezTo>
                  <a:pt x="296" y="434"/>
                  <a:pt x="292" y="436"/>
                  <a:pt x="289" y="432"/>
                </a:cubicBezTo>
                <a:cubicBezTo>
                  <a:pt x="285" y="428"/>
                  <a:pt x="285" y="432"/>
                  <a:pt x="283" y="440"/>
                </a:cubicBezTo>
                <a:cubicBezTo>
                  <a:pt x="281" y="448"/>
                  <a:pt x="280" y="446"/>
                  <a:pt x="276" y="450"/>
                </a:cubicBezTo>
                <a:cubicBezTo>
                  <a:pt x="272" y="455"/>
                  <a:pt x="272" y="458"/>
                  <a:pt x="270" y="469"/>
                </a:cubicBezTo>
                <a:cubicBezTo>
                  <a:pt x="268" y="481"/>
                  <a:pt x="261" y="483"/>
                  <a:pt x="256" y="490"/>
                </a:cubicBezTo>
                <a:cubicBezTo>
                  <a:pt x="250" y="497"/>
                  <a:pt x="249" y="493"/>
                  <a:pt x="254" y="500"/>
                </a:cubicBezTo>
                <a:cubicBezTo>
                  <a:pt x="260" y="508"/>
                  <a:pt x="274" y="529"/>
                  <a:pt x="274" y="529"/>
                </a:cubicBezTo>
                <a:cubicBezTo>
                  <a:pt x="274" y="529"/>
                  <a:pt x="268" y="543"/>
                  <a:pt x="261" y="564"/>
                </a:cubicBezTo>
                <a:cubicBezTo>
                  <a:pt x="253" y="585"/>
                  <a:pt x="238" y="617"/>
                  <a:pt x="230" y="646"/>
                </a:cubicBezTo>
                <a:cubicBezTo>
                  <a:pt x="222" y="675"/>
                  <a:pt x="216" y="687"/>
                  <a:pt x="209" y="717"/>
                </a:cubicBezTo>
                <a:cubicBezTo>
                  <a:pt x="202" y="746"/>
                  <a:pt x="206" y="789"/>
                  <a:pt x="207" y="833"/>
                </a:cubicBezTo>
                <a:cubicBezTo>
                  <a:pt x="207" y="876"/>
                  <a:pt x="224" y="948"/>
                  <a:pt x="227" y="979"/>
                </a:cubicBezTo>
                <a:cubicBezTo>
                  <a:pt x="230" y="1010"/>
                  <a:pt x="233" y="1010"/>
                  <a:pt x="238" y="1023"/>
                </a:cubicBezTo>
                <a:cubicBezTo>
                  <a:pt x="243" y="1036"/>
                  <a:pt x="241" y="1039"/>
                  <a:pt x="252" y="1047"/>
                </a:cubicBezTo>
                <a:cubicBezTo>
                  <a:pt x="264" y="1055"/>
                  <a:pt x="276" y="1054"/>
                  <a:pt x="287" y="1053"/>
                </a:cubicBezTo>
                <a:cubicBezTo>
                  <a:pt x="298" y="1053"/>
                  <a:pt x="298" y="1050"/>
                  <a:pt x="301" y="1053"/>
                </a:cubicBezTo>
                <a:cubicBezTo>
                  <a:pt x="304" y="1056"/>
                  <a:pt x="309" y="1060"/>
                  <a:pt x="316" y="1067"/>
                </a:cubicBezTo>
                <a:cubicBezTo>
                  <a:pt x="323" y="1073"/>
                  <a:pt x="327" y="1078"/>
                  <a:pt x="327" y="1078"/>
                </a:cubicBezTo>
                <a:cubicBezTo>
                  <a:pt x="327" y="1078"/>
                  <a:pt x="327" y="1085"/>
                  <a:pt x="323" y="1095"/>
                </a:cubicBezTo>
                <a:cubicBezTo>
                  <a:pt x="319" y="1105"/>
                  <a:pt x="308" y="1137"/>
                  <a:pt x="302" y="1154"/>
                </a:cubicBezTo>
                <a:cubicBezTo>
                  <a:pt x="296" y="1170"/>
                  <a:pt x="290" y="1175"/>
                  <a:pt x="289" y="1183"/>
                </a:cubicBezTo>
                <a:cubicBezTo>
                  <a:pt x="287" y="1192"/>
                  <a:pt x="287" y="1200"/>
                  <a:pt x="287" y="1200"/>
                </a:cubicBezTo>
                <a:lnTo>
                  <a:pt x="285" y="1197"/>
                </a:lnTo>
                <a:cubicBezTo>
                  <a:pt x="282" y="1195"/>
                  <a:pt x="276" y="1200"/>
                  <a:pt x="272" y="1203"/>
                </a:cubicBezTo>
                <a:cubicBezTo>
                  <a:pt x="268" y="1206"/>
                  <a:pt x="269" y="1208"/>
                  <a:pt x="265" y="1208"/>
                </a:cubicBezTo>
                <a:cubicBezTo>
                  <a:pt x="261" y="1208"/>
                  <a:pt x="257" y="1215"/>
                  <a:pt x="250" y="1222"/>
                </a:cubicBezTo>
                <a:cubicBezTo>
                  <a:pt x="243" y="1230"/>
                  <a:pt x="245" y="1230"/>
                  <a:pt x="245" y="1234"/>
                </a:cubicBezTo>
                <a:cubicBezTo>
                  <a:pt x="246" y="1237"/>
                  <a:pt x="242" y="1240"/>
                  <a:pt x="235" y="1246"/>
                </a:cubicBezTo>
                <a:cubicBezTo>
                  <a:pt x="228" y="1253"/>
                  <a:pt x="226" y="1244"/>
                  <a:pt x="218" y="1255"/>
                </a:cubicBezTo>
                <a:cubicBezTo>
                  <a:pt x="210" y="1267"/>
                  <a:pt x="208" y="1267"/>
                  <a:pt x="203" y="1271"/>
                </a:cubicBezTo>
                <a:cubicBezTo>
                  <a:pt x="198" y="1276"/>
                  <a:pt x="195" y="1279"/>
                  <a:pt x="201" y="1282"/>
                </a:cubicBezTo>
                <a:cubicBezTo>
                  <a:pt x="207" y="1286"/>
                  <a:pt x="208" y="1288"/>
                  <a:pt x="212" y="1282"/>
                </a:cubicBezTo>
                <a:cubicBezTo>
                  <a:pt x="216" y="1276"/>
                  <a:pt x="221" y="1278"/>
                  <a:pt x="229" y="1271"/>
                </a:cubicBezTo>
                <a:cubicBezTo>
                  <a:pt x="236" y="1264"/>
                  <a:pt x="239" y="1265"/>
                  <a:pt x="239" y="1265"/>
                </a:cubicBezTo>
                <a:cubicBezTo>
                  <a:pt x="239" y="1265"/>
                  <a:pt x="229" y="1279"/>
                  <a:pt x="226" y="1284"/>
                </a:cubicBezTo>
                <a:cubicBezTo>
                  <a:pt x="223" y="1290"/>
                  <a:pt x="236" y="1297"/>
                  <a:pt x="236" y="1297"/>
                </a:cubicBezTo>
                <a:cubicBezTo>
                  <a:pt x="236" y="1297"/>
                  <a:pt x="212" y="1348"/>
                  <a:pt x="202" y="1371"/>
                </a:cubicBezTo>
                <a:cubicBezTo>
                  <a:pt x="191" y="1395"/>
                  <a:pt x="162" y="1444"/>
                  <a:pt x="148" y="1471"/>
                </a:cubicBezTo>
                <a:cubicBezTo>
                  <a:pt x="135" y="1498"/>
                  <a:pt x="129" y="1500"/>
                  <a:pt x="125" y="1530"/>
                </a:cubicBezTo>
                <a:cubicBezTo>
                  <a:pt x="120" y="1560"/>
                  <a:pt x="129" y="1592"/>
                  <a:pt x="132" y="1612"/>
                </a:cubicBezTo>
                <a:cubicBezTo>
                  <a:pt x="135" y="1631"/>
                  <a:pt x="131" y="1704"/>
                  <a:pt x="131" y="1753"/>
                </a:cubicBezTo>
                <a:cubicBezTo>
                  <a:pt x="132" y="1801"/>
                  <a:pt x="132" y="1876"/>
                  <a:pt x="132" y="1904"/>
                </a:cubicBezTo>
                <a:cubicBezTo>
                  <a:pt x="133" y="1931"/>
                  <a:pt x="129" y="1954"/>
                  <a:pt x="125" y="1983"/>
                </a:cubicBezTo>
                <a:cubicBezTo>
                  <a:pt x="121" y="2012"/>
                  <a:pt x="114" y="2022"/>
                  <a:pt x="109" y="2041"/>
                </a:cubicBezTo>
                <a:cubicBezTo>
                  <a:pt x="104" y="2060"/>
                  <a:pt x="99" y="2069"/>
                  <a:pt x="92" y="2096"/>
                </a:cubicBezTo>
                <a:cubicBezTo>
                  <a:pt x="86" y="2124"/>
                  <a:pt x="77" y="2141"/>
                  <a:pt x="70" y="2157"/>
                </a:cubicBezTo>
                <a:cubicBezTo>
                  <a:pt x="63" y="2173"/>
                  <a:pt x="55" y="2183"/>
                  <a:pt x="53" y="2188"/>
                </a:cubicBezTo>
                <a:cubicBezTo>
                  <a:pt x="51" y="2194"/>
                  <a:pt x="50" y="2192"/>
                  <a:pt x="47" y="2195"/>
                </a:cubicBezTo>
                <a:cubicBezTo>
                  <a:pt x="44" y="2197"/>
                  <a:pt x="43" y="2201"/>
                  <a:pt x="43" y="2201"/>
                </a:cubicBezTo>
                <a:cubicBezTo>
                  <a:pt x="43" y="2201"/>
                  <a:pt x="42" y="2215"/>
                  <a:pt x="43" y="2195"/>
                </a:cubicBezTo>
                <a:cubicBezTo>
                  <a:pt x="44" y="2174"/>
                  <a:pt x="30" y="2187"/>
                  <a:pt x="25" y="2194"/>
                </a:cubicBezTo>
                <a:cubicBezTo>
                  <a:pt x="20" y="2201"/>
                  <a:pt x="17" y="2198"/>
                  <a:pt x="11" y="2209"/>
                </a:cubicBezTo>
                <a:cubicBezTo>
                  <a:pt x="5" y="2219"/>
                  <a:pt x="17" y="2221"/>
                  <a:pt x="17" y="2221"/>
                </a:cubicBezTo>
                <a:cubicBezTo>
                  <a:pt x="0" y="2232"/>
                  <a:pt x="9" y="2241"/>
                  <a:pt x="26" y="2242"/>
                </a:cubicBezTo>
                <a:cubicBezTo>
                  <a:pt x="44" y="2244"/>
                  <a:pt x="105" y="2242"/>
                  <a:pt x="122" y="2237"/>
                </a:cubicBezTo>
                <a:cubicBezTo>
                  <a:pt x="138" y="2231"/>
                  <a:pt x="163" y="2187"/>
                  <a:pt x="171" y="2169"/>
                </a:cubicBezTo>
                <a:cubicBezTo>
                  <a:pt x="179" y="2150"/>
                  <a:pt x="186" y="2142"/>
                  <a:pt x="200" y="2141"/>
                </a:cubicBezTo>
                <a:cubicBezTo>
                  <a:pt x="214" y="2140"/>
                  <a:pt x="212" y="2153"/>
                  <a:pt x="216" y="2170"/>
                </a:cubicBezTo>
                <a:cubicBezTo>
                  <a:pt x="219" y="2187"/>
                  <a:pt x="219" y="2228"/>
                  <a:pt x="220" y="2235"/>
                </a:cubicBezTo>
                <a:cubicBezTo>
                  <a:pt x="221" y="2243"/>
                  <a:pt x="224" y="2240"/>
                  <a:pt x="231" y="2237"/>
                </a:cubicBezTo>
                <a:cubicBezTo>
                  <a:pt x="237" y="2234"/>
                  <a:pt x="231" y="2228"/>
                  <a:pt x="229" y="2207"/>
                </a:cubicBezTo>
                <a:cubicBezTo>
                  <a:pt x="228" y="2186"/>
                  <a:pt x="229" y="2176"/>
                  <a:pt x="233" y="2155"/>
                </a:cubicBezTo>
                <a:cubicBezTo>
                  <a:pt x="236" y="2135"/>
                  <a:pt x="242" y="2123"/>
                  <a:pt x="248" y="2109"/>
                </a:cubicBezTo>
                <a:cubicBezTo>
                  <a:pt x="254" y="2096"/>
                  <a:pt x="236" y="2096"/>
                  <a:pt x="236" y="2096"/>
                </a:cubicBezTo>
                <a:lnTo>
                  <a:pt x="236" y="2081"/>
                </a:lnTo>
                <a:cubicBezTo>
                  <a:pt x="236" y="2072"/>
                  <a:pt x="228" y="2063"/>
                  <a:pt x="228" y="2063"/>
                </a:cubicBezTo>
                <a:cubicBezTo>
                  <a:pt x="230" y="2060"/>
                  <a:pt x="228" y="2057"/>
                  <a:pt x="228" y="2057"/>
                </a:cubicBezTo>
                <a:cubicBezTo>
                  <a:pt x="228" y="2057"/>
                  <a:pt x="225" y="2049"/>
                  <a:pt x="222" y="2042"/>
                </a:cubicBezTo>
                <a:cubicBezTo>
                  <a:pt x="220" y="2035"/>
                  <a:pt x="215" y="2044"/>
                  <a:pt x="215" y="2044"/>
                </a:cubicBezTo>
                <a:cubicBezTo>
                  <a:pt x="215" y="2044"/>
                  <a:pt x="213" y="2041"/>
                  <a:pt x="210" y="2030"/>
                </a:cubicBezTo>
                <a:cubicBezTo>
                  <a:pt x="208" y="2019"/>
                  <a:pt x="218" y="1936"/>
                  <a:pt x="227" y="1891"/>
                </a:cubicBezTo>
                <a:cubicBezTo>
                  <a:pt x="236" y="1845"/>
                  <a:pt x="251" y="1813"/>
                  <a:pt x="259" y="1771"/>
                </a:cubicBezTo>
                <a:cubicBezTo>
                  <a:pt x="268" y="1730"/>
                  <a:pt x="265" y="1696"/>
                  <a:pt x="260" y="1660"/>
                </a:cubicBezTo>
                <a:cubicBezTo>
                  <a:pt x="255" y="1623"/>
                  <a:pt x="258" y="1589"/>
                  <a:pt x="258" y="1577"/>
                </a:cubicBezTo>
                <a:cubicBezTo>
                  <a:pt x="259" y="1564"/>
                  <a:pt x="279" y="1538"/>
                  <a:pt x="294" y="1517"/>
                </a:cubicBezTo>
                <a:cubicBezTo>
                  <a:pt x="309" y="1497"/>
                  <a:pt x="340" y="1459"/>
                  <a:pt x="364" y="1427"/>
                </a:cubicBezTo>
                <a:cubicBezTo>
                  <a:pt x="389" y="1395"/>
                  <a:pt x="399" y="1381"/>
                  <a:pt x="399" y="1381"/>
                </a:cubicBezTo>
                <a:lnTo>
                  <a:pt x="403" y="1383"/>
                </a:lnTo>
                <a:cubicBezTo>
                  <a:pt x="407" y="1385"/>
                  <a:pt x="409" y="1383"/>
                  <a:pt x="416" y="1369"/>
                </a:cubicBezTo>
                <a:cubicBezTo>
                  <a:pt x="423" y="1354"/>
                  <a:pt x="440" y="1321"/>
                  <a:pt x="445" y="1314"/>
                </a:cubicBezTo>
                <a:cubicBezTo>
                  <a:pt x="449" y="1306"/>
                  <a:pt x="439" y="1319"/>
                  <a:pt x="446" y="1305"/>
                </a:cubicBezTo>
                <a:cubicBezTo>
                  <a:pt x="454" y="1291"/>
                  <a:pt x="505" y="1240"/>
                  <a:pt x="505" y="1240"/>
                </a:cubicBezTo>
                <a:cubicBezTo>
                  <a:pt x="505" y="1240"/>
                  <a:pt x="513" y="1239"/>
                  <a:pt x="519" y="1239"/>
                </a:cubicBezTo>
                <a:cubicBezTo>
                  <a:pt x="525" y="1239"/>
                  <a:pt x="526" y="1238"/>
                  <a:pt x="525" y="1234"/>
                </a:cubicBezTo>
                <a:lnTo>
                  <a:pt x="523" y="1229"/>
                </a:lnTo>
                <a:cubicBezTo>
                  <a:pt x="523" y="1229"/>
                  <a:pt x="531" y="1232"/>
                  <a:pt x="538" y="1232"/>
                </a:cubicBezTo>
                <a:cubicBezTo>
                  <a:pt x="545" y="1232"/>
                  <a:pt x="542" y="1231"/>
                  <a:pt x="542" y="1226"/>
                </a:cubicBezTo>
                <a:cubicBezTo>
                  <a:pt x="542" y="1226"/>
                  <a:pt x="547" y="1223"/>
                  <a:pt x="555" y="1223"/>
                </a:cubicBezTo>
                <a:cubicBezTo>
                  <a:pt x="563" y="1223"/>
                  <a:pt x="575" y="1224"/>
                  <a:pt x="575" y="1224"/>
                </a:cubicBezTo>
                <a:cubicBezTo>
                  <a:pt x="575" y="1224"/>
                  <a:pt x="575" y="1236"/>
                  <a:pt x="577" y="1241"/>
                </a:cubicBezTo>
                <a:cubicBezTo>
                  <a:pt x="578" y="1247"/>
                  <a:pt x="579" y="1257"/>
                  <a:pt x="579" y="1257"/>
                </a:cubicBezTo>
                <a:lnTo>
                  <a:pt x="576" y="1259"/>
                </a:lnTo>
                <a:cubicBezTo>
                  <a:pt x="573" y="1261"/>
                  <a:pt x="578" y="1277"/>
                  <a:pt x="580" y="1291"/>
                </a:cubicBezTo>
                <a:cubicBezTo>
                  <a:pt x="581" y="1306"/>
                  <a:pt x="580" y="1331"/>
                  <a:pt x="580" y="1340"/>
                </a:cubicBezTo>
                <a:cubicBezTo>
                  <a:pt x="579" y="1348"/>
                  <a:pt x="587" y="1348"/>
                  <a:pt x="587" y="1348"/>
                </a:cubicBezTo>
                <a:cubicBezTo>
                  <a:pt x="587" y="1348"/>
                  <a:pt x="599" y="1407"/>
                  <a:pt x="599" y="1433"/>
                </a:cubicBezTo>
                <a:cubicBezTo>
                  <a:pt x="599" y="1459"/>
                  <a:pt x="597" y="1532"/>
                  <a:pt x="599" y="1563"/>
                </a:cubicBezTo>
                <a:cubicBezTo>
                  <a:pt x="602" y="1593"/>
                  <a:pt x="613" y="1619"/>
                  <a:pt x="612" y="1638"/>
                </a:cubicBezTo>
                <a:cubicBezTo>
                  <a:pt x="611" y="1657"/>
                  <a:pt x="617" y="1681"/>
                  <a:pt x="613" y="1706"/>
                </a:cubicBezTo>
                <a:cubicBezTo>
                  <a:pt x="608" y="1732"/>
                  <a:pt x="599" y="1748"/>
                  <a:pt x="600" y="1782"/>
                </a:cubicBezTo>
                <a:cubicBezTo>
                  <a:pt x="601" y="1815"/>
                  <a:pt x="606" y="1968"/>
                  <a:pt x="606" y="1984"/>
                </a:cubicBezTo>
                <a:cubicBezTo>
                  <a:pt x="606" y="2001"/>
                  <a:pt x="604" y="2006"/>
                  <a:pt x="595" y="2020"/>
                </a:cubicBezTo>
                <a:cubicBezTo>
                  <a:pt x="586" y="2034"/>
                  <a:pt x="584" y="2046"/>
                  <a:pt x="585" y="2062"/>
                </a:cubicBezTo>
                <a:cubicBezTo>
                  <a:pt x="585" y="2079"/>
                  <a:pt x="579" y="2107"/>
                  <a:pt x="575" y="2126"/>
                </a:cubicBezTo>
                <a:cubicBezTo>
                  <a:pt x="571" y="2144"/>
                  <a:pt x="568" y="2186"/>
                  <a:pt x="568" y="2186"/>
                </a:cubicBezTo>
                <a:lnTo>
                  <a:pt x="566" y="2181"/>
                </a:lnTo>
                <a:cubicBezTo>
                  <a:pt x="564" y="2177"/>
                  <a:pt x="560" y="2188"/>
                  <a:pt x="554" y="2199"/>
                </a:cubicBezTo>
                <a:cubicBezTo>
                  <a:pt x="547" y="2209"/>
                  <a:pt x="541" y="2209"/>
                  <a:pt x="538" y="2221"/>
                </a:cubicBezTo>
                <a:cubicBezTo>
                  <a:pt x="535" y="2234"/>
                  <a:pt x="550" y="2232"/>
                  <a:pt x="550" y="2232"/>
                </a:cubicBezTo>
                <a:cubicBezTo>
                  <a:pt x="550" y="2232"/>
                  <a:pt x="547" y="2239"/>
                  <a:pt x="546" y="2247"/>
                </a:cubicBezTo>
                <a:cubicBezTo>
                  <a:pt x="545" y="2256"/>
                  <a:pt x="551" y="2254"/>
                  <a:pt x="568" y="2256"/>
                </a:cubicBezTo>
                <a:cubicBezTo>
                  <a:pt x="585" y="2257"/>
                  <a:pt x="613" y="2261"/>
                  <a:pt x="637" y="2249"/>
                </a:cubicBezTo>
                <a:cubicBezTo>
                  <a:pt x="661" y="2236"/>
                  <a:pt x="663" y="2191"/>
                  <a:pt x="665" y="2169"/>
                </a:cubicBezTo>
                <a:cubicBezTo>
                  <a:pt x="667" y="2148"/>
                  <a:pt x="664" y="2154"/>
                  <a:pt x="665" y="2113"/>
                </a:cubicBezTo>
                <a:cubicBezTo>
                  <a:pt x="667" y="2072"/>
                  <a:pt x="663" y="2065"/>
                  <a:pt x="663" y="2055"/>
                </a:cubicBezTo>
                <a:cubicBezTo>
                  <a:pt x="663" y="2045"/>
                  <a:pt x="662" y="2013"/>
                  <a:pt x="664" y="2005"/>
                </a:cubicBezTo>
                <a:cubicBezTo>
                  <a:pt x="666" y="1997"/>
                  <a:pt x="667" y="1991"/>
                  <a:pt x="668" y="1980"/>
                </a:cubicBezTo>
                <a:cubicBezTo>
                  <a:pt x="669" y="1970"/>
                  <a:pt x="684" y="1926"/>
                  <a:pt x="695" y="1877"/>
                </a:cubicBezTo>
                <a:cubicBezTo>
                  <a:pt x="707" y="1828"/>
                  <a:pt x="726" y="1737"/>
                  <a:pt x="730" y="1701"/>
                </a:cubicBezTo>
                <a:cubicBezTo>
                  <a:pt x="735" y="1665"/>
                  <a:pt x="731" y="1621"/>
                  <a:pt x="729" y="1580"/>
                </a:cubicBezTo>
                <a:cubicBezTo>
                  <a:pt x="728" y="1539"/>
                  <a:pt x="730" y="1449"/>
                  <a:pt x="733" y="1400"/>
                </a:cubicBezTo>
                <a:cubicBezTo>
                  <a:pt x="735" y="1350"/>
                  <a:pt x="739" y="1345"/>
                  <a:pt x="739" y="1345"/>
                </a:cubicBezTo>
                <a:cubicBezTo>
                  <a:pt x="739" y="1345"/>
                  <a:pt x="743" y="1341"/>
                  <a:pt x="748" y="1338"/>
                </a:cubicBezTo>
                <a:cubicBezTo>
                  <a:pt x="753" y="1335"/>
                  <a:pt x="752" y="1335"/>
                  <a:pt x="752" y="1328"/>
                </a:cubicBezTo>
                <a:lnTo>
                  <a:pt x="752" y="1295"/>
                </a:lnTo>
                <a:cubicBezTo>
                  <a:pt x="752" y="1284"/>
                  <a:pt x="754" y="1277"/>
                  <a:pt x="757" y="1267"/>
                </a:cubicBezTo>
                <a:cubicBezTo>
                  <a:pt x="760" y="1256"/>
                  <a:pt x="759" y="1259"/>
                  <a:pt x="761" y="1251"/>
                </a:cubicBezTo>
                <a:cubicBezTo>
                  <a:pt x="762" y="1244"/>
                  <a:pt x="760" y="1242"/>
                  <a:pt x="760" y="1242"/>
                </a:cubicBezTo>
                <a:cubicBezTo>
                  <a:pt x="760" y="1242"/>
                  <a:pt x="760" y="1227"/>
                  <a:pt x="761" y="1208"/>
                </a:cubicBezTo>
                <a:cubicBezTo>
                  <a:pt x="762" y="1189"/>
                  <a:pt x="759" y="1159"/>
                  <a:pt x="759" y="1159"/>
                </a:cubicBezTo>
                <a:cubicBezTo>
                  <a:pt x="759" y="1159"/>
                  <a:pt x="767" y="1158"/>
                  <a:pt x="774" y="1158"/>
                </a:cubicBezTo>
                <a:cubicBezTo>
                  <a:pt x="781" y="1158"/>
                  <a:pt x="783" y="1161"/>
                  <a:pt x="785" y="1157"/>
                </a:cubicBezTo>
                <a:cubicBezTo>
                  <a:pt x="786" y="1153"/>
                  <a:pt x="785" y="1151"/>
                  <a:pt x="785" y="1151"/>
                </a:cubicBezTo>
                <a:cubicBezTo>
                  <a:pt x="785" y="1151"/>
                  <a:pt x="794" y="1151"/>
                  <a:pt x="798" y="1151"/>
                </a:cubicBezTo>
                <a:cubicBezTo>
                  <a:pt x="802" y="1151"/>
                  <a:pt x="804" y="1154"/>
                  <a:pt x="804" y="1150"/>
                </a:cubicBezTo>
                <a:lnTo>
                  <a:pt x="804" y="1144"/>
                </a:lnTo>
                <a:lnTo>
                  <a:pt x="808" y="1142"/>
                </a:lnTo>
                <a:cubicBezTo>
                  <a:pt x="812" y="1140"/>
                  <a:pt x="821" y="1137"/>
                  <a:pt x="821" y="1137"/>
                </a:cubicBezTo>
                <a:cubicBezTo>
                  <a:pt x="830" y="1133"/>
                  <a:pt x="825" y="1133"/>
                  <a:pt x="819" y="1125"/>
                </a:cubicBezTo>
                <a:cubicBezTo>
                  <a:pt x="814" y="1116"/>
                  <a:pt x="807" y="1102"/>
                  <a:pt x="795" y="1078"/>
                </a:cubicBezTo>
                <a:cubicBezTo>
                  <a:pt x="783" y="1054"/>
                  <a:pt x="766" y="1017"/>
                  <a:pt x="761" y="1011"/>
                </a:cubicBezTo>
                <a:cubicBezTo>
                  <a:pt x="757" y="1005"/>
                  <a:pt x="761" y="1000"/>
                  <a:pt x="761" y="1000"/>
                </a:cubicBezTo>
                <a:cubicBezTo>
                  <a:pt x="761" y="1000"/>
                  <a:pt x="769" y="1003"/>
                  <a:pt x="777" y="997"/>
                </a:cubicBezTo>
                <a:close/>
              </a:path>
            </a:pathLst>
          </a:custGeom>
          <a:solidFill>
            <a:schemeClr val="bg2">
              <a:alpha val="2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Right Arrow 41"/>
          <p:cNvSpPr/>
          <p:nvPr/>
        </p:nvSpPr>
        <p:spPr>
          <a:xfrm rot="16200000">
            <a:off x="1284533" y="5290104"/>
            <a:ext cx="526263"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ight Arrow 36"/>
          <p:cNvSpPr/>
          <p:nvPr/>
        </p:nvSpPr>
        <p:spPr>
          <a:xfrm>
            <a:off x="1475657" y="5622007"/>
            <a:ext cx="2124236"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aphicFrame>
        <p:nvGraphicFramePr>
          <p:cNvPr id="36" name="Content Placeholder 4"/>
          <p:cNvGraphicFramePr>
            <a:graphicFrameLocks/>
          </p:cNvGraphicFramePr>
          <p:nvPr/>
        </p:nvGraphicFramePr>
        <p:xfrm>
          <a:off x="250825" y="3290671"/>
          <a:ext cx="2809006" cy="2298569"/>
        </p:xfrm>
        <a:graphic>
          <a:graphicData uri="http://schemas.openxmlformats.org/drawingml/2006/chart">
            <c:chart xmlns:c="http://schemas.openxmlformats.org/drawingml/2006/chart" xmlns:r="http://schemas.openxmlformats.org/officeDocument/2006/relationships" r:id="rId4"/>
          </a:graphicData>
        </a:graphic>
      </p:graphicFrame>
      <p:sp>
        <p:nvSpPr>
          <p:cNvPr id="73" name="Title 72"/>
          <p:cNvSpPr>
            <a:spLocks noGrp="1"/>
          </p:cNvSpPr>
          <p:nvPr>
            <p:ph type="title"/>
          </p:nvPr>
        </p:nvSpPr>
        <p:spPr>
          <a:xfrm>
            <a:off x="250826" y="260350"/>
            <a:ext cx="8642349" cy="886397"/>
          </a:xfrm>
        </p:spPr>
        <p:txBody>
          <a:bodyPr/>
          <a:lstStyle/>
          <a:p>
            <a:pPr lvl="0"/>
            <a:r>
              <a:rPr lang="en-GB" dirty="0"/>
              <a:t>The body perfection dilemma : </a:t>
            </a:r>
            <a:br>
              <a:rPr lang="en-GB" dirty="0"/>
            </a:br>
            <a:r>
              <a:rPr lang="en-GB" dirty="0"/>
              <a:t>“I just want to be perfect”</a:t>
            </a:r>
            <a:endParaRPr lang="en-GB" dirty="0"/>
          </a:p>
        </p:txBody>
      </p:sp>
      <p:sp>
        <p:nvSpPr>
          <p:cNvPr id="2" name="Text Placeholder 1"/>
          <p:cNvSpPr>
            <a:spLocks noGrp="1"/>
          </p:cNvSpPr>
          <p:nvPr>
            <p:ph type="body" sz="quarter" idx="10"/>
          </p:nvPr>
        </p:nvSpPr>
        <p:spPr/>
        <p:txBody>
          <a:bodyPr/>
          <a:lstStyle/>
          <a:p>
            <a:r>
              <a:rPr lang="en-GB"/>
              <a:t>Source: nVision’s Social Media Analysis/Crimson Hexagon, UK  (English speakers), 2015</a:t>
            </a:r>
            <a:endParaRPr lang="en-GB" dirty="0"/>
          </a:p>
        </p:txBody>
      </p:sp>
      <p:sp>
        <p:nvSpPr>
          <p:cNvPr id="26" name="Text Placeholder 10"/>
          <p:cNvSpPr txBox="1">
            <a:spLocks/>
          </p:cNvSpPr>
          <p:nvPr/>
        </p:nvSpPr>
        <p:spPr>
          <a:xfrm>
            <a:off x="245108" y="1305483"/>
            <a:ext cx="8798795" cy="1007393"/>
          </a:xfrm>
          <a:prstGeom prst="rect">
            <a:avLst/>
          </a:prstGeom>
        </p:spPr>
        <p:txBody>
          <a:bodyPr lIns="0" tIns="0" rIns="0" bIns="0"/>
          <a:lstStyle/>
          <a:p>
            <a:pPr defTabSz="457200">
              <a:lnSpc>
                <a:spcPct val="90000"/>
              </a:lnSpc>
              <a:defRPr/>
            </a:pPr>
            <a:r>
              <a:rPr lang="en-US" sz="1600" dirty="0">
                <a:solidFill>
                  <a:schemeClr val="tx1">
                    <a:lumMod val="75000"/>
                    <a:lumOff val="25000"/>
                  </a:schemeClr>
                </a:solidFill>
                <a:latin typeface="Arial" pitchFamily="34" charset="0"/>
                <a:cs typeface="Arial" pitchFamily="34" charset="0"/>
              </a:rPr>
              <a:t>The wish for appearance perfection is palpable. We gather here posts mentioning body perfection by category: almost 300,000 over a three year period. More than 30% refer to having a perfect skin. In the topic </a:t>
            </a:r>
            <a:r>
              <a:rPr lang="en-US" sz="1600" dirty="0" err="1">
                <a:solidFill>
                  <a:schemeClr val="tx1">
                    <a:lumMod val="75000"/>
                    <a:lumOff val="25000"/>
                  </a:schemeClr>
                </a:solidFill>
                <a:latin typeface="Arial" pitchFamily="34" charset="0"/>
                <a:cs typeface="Arial" pitchFamily="34" charset="0"/>
              </a:rPr>
              <a:t>visualizer</a:t>
            </a:r>
            <a:r>
              <a:rPr lang="en-US" sz="1600" dirty="0">
                <a:solidFill>
                  <a:schemeClr val="tx1">
                    <a:lumMod val="75000"/>
                    <a:lumOff val="25000"/>
                  </a:schemeClr>
                </a:solidFill>
                <a:latin typeface="Arial" pitchFamily="34" charset="0"/>
                <a:cs typeface="Arial" pitchFamily="34" charset="0"/>
              </a:rPr>
              <a:t> on the right we look in detail those who express desire for this and their most common words and phrases: wishing, wanting and envy for those having perfect skin are widespread.</a:t>
            </a:r>
            <a:endParaRPr lang="en-US" sz="1600" dirty="0">
              <a:solidFill>
                <a:schemeClr val="tx1">
                  <a:lumMod val="75000"/>
                  <a:lumOff val="25000"/>
                </a:schemeClr>
              </a:solidFill>
            </a:endParaRPr>
          </a:p>
          <a:p>
            <a:pPr lvl="0" defTabSz="457200">
              <a:lnSpc>
                <a:spcPct val="90000"/>
              </a:lnSpc>
              <a:defRPr/>
            </a:pPr>
            <a:endParaRPr lang="en-GB" sz="1600" dirty="0">
              <a:solidFill>
                <a:schemeClr val="tx1">
                  <a:lumMod val="75000"/>
                  <a:lumOff val="25000"/>
                </a:schemeClr>
              </a:solidFill>
              <a:latin typeface="Arial" pitchFamily="34" charset="0"/>
              <a:cs typeface="Arial" pitchFamily="34" charset="0"/>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52" name="Rectangle 51"/>
          <p:cNvSpPr/>
          <p:nvPr/>
        </p:nvSpPr>
        <p:spPr>
          <a:xfrm>
            <a:off x="4067944" y="2259695"/>
            <a:ext cx="1681272" cy="964880"/>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I wish shops didn't sell beauty products that didn't work. Just sell the perfect skin treatment that'll make us all perfect, k? Thanks.</a:t>
            </a:r>
            <a:r>
              <a:rPr lang="en-GB" sz="1050" dirty="0">
                <a:solidFill>
                  <a:schemeClr val="tx1">
                    <a:lumMod val="75000"/>
                    <a:lumOff val="25000"/>
                  </a:schemeClr>
                </a:solidFill>
              </a:rPr>
              <a:t>.</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58" name="Rectangle 57"/>
          <p:cNvSpPr/>
          <p:nvPr/>
        </p:nvSpPr>
        <p:spPr>
          <a:xfrm>
            <a:off x="3646009" y="5373216"/>
            <a:ext cx="2178853"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The things I would do for perfect skin. I envy all girls who have good skin. They really don't realize how lucky they are.”</a:t>
            </a:r>
          </a:p>
        </p:txBody>
      </p:sp>
      <p:sp>
        <p:nvSpPr>
          <p:cNvPr id="59" name="Rectangle 58"/>
          <p:cNvSpPr/>
          <p:nvPr/>
        </p:nvSpPr>
        <p:spPr>
          <a:xfrm>
            <a:off x="3646009" y="3459118"/>
            <a:ext cx="1772605" cy="819455"/>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Just wish I had perfect skin, and </a:t>
            </a:r>
            <a:r>
              <a:rPr lang="en-GB" sz="1050" dirty="0" err="1"/>
              <a:t>didny</a:t>
            </a:r>
            <a:r>
              <a:rPr lang="en-GB" sz="1050" dirty="0"/>
              <a:t> have to worry about wearing foundation, and not having to cover any spots.</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72" name="Rectangle 71"/>
          <p:cNvSpPr/>
          <p:nvPr/>
        </p:nvSpPr>
        <p:spPr>
          <a:xfrm>
            <a:off x="250824" y="2492896"/>
            <a:ext cx="2592984" cy="535531"/>
          </a:xfrm>
          <a:prstGeom prst="rect">
            <a:avLst/>
          </a:prstGeom>
          <a:solidFill>
            <a:schemeClr val="tx1">
              <a:lumMod val="75000"/>
              <a:lumOff val="25000"/>
            </a:schemeClr>
          </a:solidFill>
        </p:spPr>
        <p:txBody>
          <a:bodyPr wrap="square" anchor="ctr">
            <a:spAutoFit/>
          </a:bodyPr>
          <a:lstStyle/>
          <a:p>
            <a:pPr>
              <a:lnSpc>
                <a:spcPct val="90000"/>
              </a:lnSpc>
            </a:pPr>
            <a:r>
              <a:rPr lang="en-US" sz="1600" dirty="0">
                <a:solidFill>
                  <a:schemeClr val="bg1"/>
                </a:solidFill>
              </a:rPr>
              <a:t>Conversations dominated by </a:t>
            </a:r>
            <a:r>
              <a:rPr lang="en-US" sz="1600" dirty="0">
                <a:solidFill>
                  <a:schemeClr val="bg2"/>
                </a:solidFill>
              </a:rPr>
              <a:t>women</a:t>
            </a:r>
            <a:r>
              <a:rPr lang="en-US" sz="1600" dirty="0">
                <a:solidFill>
                  <a:schemeClr val="bg1"/>
                </a:solidFill>
              </a:rPr>
              <a:t>:  73% </a:t>
            </a:r>
            <a:r>
              <a:rPr lang="en-US" sz="1600" dirty="0" err="1">
                <a:solidFill>
                  <a:schemeClr val="bg1"/>
                </a:solidFill>
              </a:rPr>
              <a:t>vs</a:t>
            </a:r>
            <a:r>
              <a:rPr lang="en-US" sz="1600" dirty="0">
                <a:solidFill>
                  <a:schemeClr val="bg1"/>
                </a:solidFill>
              </a:rPr>
              <a:t> 27% </a:t>
            </a:r>
            <a:endParaRPr lang="en-US" sz="1600" dirty="0">
              <a:solidFill>
                <a:schemeClr val="bg1"/>
              </a:solidFill>
            </a:endParaRPr>
          </a:p>
        </p:txBody>
      </p:sp>
      <p:sp>
        <p:nvSpPr>
          <p:cNvPr id="75" name="Rectangle 74"/>
          <p:cNvSpPr/>
          <p:nvPr/>
        </p:nvSpPr>
        <p:spPr>
          <a:xfrm>
            <a:off x="3646009" y="4496958"/>
            <a:ext cx="1772605"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Wish I had perfect skin so I didn't have to bother about wearing make up to school.</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cxnSp>
        <p:nvCxnSpPr>
          <p:cNvPr id="67" name="Elbow Connector 66"/>
          <p:cNvCxnSpPr>
            <a:stCxn id="75" idx="3"/>
          </p:cNvCxnSpPr>
          <p:nvPr/>
        </p:nvCxnSpPr>
        <p:spPr>
          <a:xfrm flipV="1">
            <a:off x="5418614" y="4591632"/>
            <a:ext cx="479697" cy="242342"/>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4608513" y="1269454"/>
            <a:ext cx="4284663" cy="485988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72000" numCol="1" rtlCol="0" anchor="b" anchorCtr="0" compatLnSpc="1">
            <a:prstTxWarp prst="textNoShape">
              <a:avLst/>
            </a:prstTxWarp>
            <a:noAutofit/>
          </a:bodyPr>
          <a:lstStyle/>
          <a:p>
            <a:pPr algn="ctr">
              <a:lnSpc>
                <a:spcPct val="90000"/>
              </a:lnSpc>
              <a:spcAft>
                <a:spcPts val="600"/>
              </a:spcAft>
            </a:pPr>
            <a:endParaRPr lang="en-US" sz="1200" dirty="0">
              <a:solidFill>
                <a:schemeClr val="tx1">
                  <a:lumMod val="75000"/>
                  <a:lumOff val="25000"/>
                </a:schemeClr>
              </a:solidFill>
            </a:endParaRPr>
          </a:p>
        </p:txBody>
      </p:sp>
      <p:sp>
        <p:nvSpPr>
          <p:cNvPr id="2" name="Title 1"/>
          <p:cNvSpPr>
            <a:spLocks noGrp="1"/>
          </p:cNvSpPr>
          <p:nvPr>
            <p:ph type="title"/>
          </p:nvPr>
        </p:nvSpPr>
        <p:spPr>
          <a:xfrm>
            <a:off x="239537" y="249061"/>
            <a:ext cx="8642349" cy="886397"/>
          </a:xfrm>
        </p:spPr>
        <p:txBody>
          <a:bodyPr/>
          <a:lstStyle/>
          <a:p>
            <a:pPr lvl="0">
              <a:defRPr/>
            </a:pPr>
            <a:r>
              <a:rPr lang="en-GB" dirty="0"/>
              <a:t>The body perfection dilemma : embracing imperfection also on-trend</a:t>
            </a:r>
            <a:endParaRPr lang="en-GB" sz="2400" dirty="0">
              <a:solidFill>
                <a:schemeClr val="tx2"/>
              </a:solidFill>
            </a:endParaRPr>
          </a:p>
        </p:txBody>
      </p:sp>
      <p:sp>
        <p:nvSpPr>
          <p:cNvPr id="28" name="Text Placeholder 27"/>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13" name="Rectangle 12"/>
          <p:cNvSpPr/>
          <p:nvPr/>
        </p:nvSpPr>
        <p:spPr>
          <a:xfrm>
            <a:off x="5112060" y="3033713"/>
            <a:ext cx="3564398" cy="369332"/>
          </a:xfrm>
          <a:prstGeom prst="rect">
            <a:avLst/>
          </a:prstGeom>
        </p:spPr>
        <p:txBody>
          <a:bodyPr wrap="square">
            <a:spAutoFit/>
          </a:bodyPr>
          <a:lstStyle/>
          <a:p>
            <a:endParaRPr lang="en-US" dirty="0"/>
          </a:p>
        </p:txBody>
      </p:sp>
      <p:sp>
        <p:nvSpPr>
          <p:cNvPr id="24" name="TextBox 23"/>
          <p:cNvSpPr txBox="1"/>
          <p:nvPr/>
        </p:nvSpPr>
        <p:spPr>
          <a:xfrm>
            <a:off x="1763688" y="3140968"/>
            <a:ext cx="1260834" cy="369332"/>
          </a:xfrm>
          <a:prstGeom prst="rect">
            <a:avLst/>
          </a:prstGeom>
          <a:noFill/>
        </p:spPr>
        <p:txBody>
          <a:bodyPr wrap="square" rtlCol="0">
            <a:spAutoFit/>
          </a:bodyPr>
          <a:lstStyle/>
          <a:p>
            <a:r>
              <a:rPr lang="en-US" dirty="0">
                <a:solidFill>
                  <a:schemeClr val="bg1"/>
                </a:solidFill>
              </a:rPr>
              <a:t>Millennials</a:t>
            </a:r>
            <a:endParaRPr lang="en-US" dirty="0">
              <a:solidFill>
                <a:schemeClr val="bg1"/>
              </a:solidFill>
            </a:endParaRPr>
          </a:p>
        </p:txBody>
      </p:sp>
      <p:sp>
        <p:nvSpPr>
          <p:cNvPr id="34" name="Title 1"/>
          <p:cNvSpPr txBox="1">
            <a:spLocks/>
          </p:cNvSpPr>
          <p:nvPr/>
        </p:nvSpPr>
        <p:spPr bwMode="auto">
          <a:xfrm>
            <a:off x="239537" y="1269455"/>
            <a:ext cx="4283965" cy="1403461"/>
          </a:xfrm>
          <a:prstGeom prst="rect">
            <a:avLst/>
          </a:prstGeom>
          <a:noFill/>
          <a:ln w="9525">
            <a:noFill/>
            <a:miter lim="800000"/>
            <a:headEnd/>
            <a:tailEnd/>
          </a:ln>
        </p:spPr>
        <p:txBody>
          <a:bodyPr vert="horz" wrap="square" lIns="0" tIns="0" rIns="91440" bIns="45720" numCol="1" anchor="t" anchorCtr="0" compatLnSpc="1">
            <a:prstTxWarp prst="textNoShape">
              <a:avLst/>
            </a:prstTxWarp>
            <a:spAutoFit/>
          </a:bodyPr>
          <a:lstStyle/>
          <a:p>
            <a:pPr indent="-266400" fontAlgn="base">
              <a:lnSpc>
                <a:spcPct val="90000"/>
              </a:lnSpc>
              <a:spcBef>
                <a:spcPts val="250"/>
              </a:spcBef>
              <a:spcAft>
                <a:spcPts val="600"/>
              </a:spcAft>
              <a:buClr>
                <a:srgbClr val="50B400"/>
              </a:buClr>
              <a:defRPr/>
            </a:pPr>
            <a:r>
              <a:rPr lang="en-GB" sz="1400" dirty="0">
                <a:solidFill>
                  <a:srgbClr val="000000">
                    <a:lumMod val="65000"/>
                    <a:lumOff val="35000"/>
                  </a:srgbClr>
                </a:solidFill>
              </a:rPr>
              <a:t>Social media has been a popular platform for the backlash against body perfection. There are a number of viral </a:t>
            </a:r>
            <a:r>
              <a:rPr lang="en-GB" sz="1400" dirty="0" err="1">
                <a:solidFill>
                  <a:srgbClr val="000000">
                    <a:lumMod val="65000"/>
                    <a:lumOff val="35000"/>
                  </a:srgbClr>
                </a:solidFill>
              </a:rPr>
              <a:t>hashtags</a:t>
            </a:r>
            <a:r>
              <a:rPr lang="en-GB" sz="1400" dirty="0">
                <a:solidFill>
                  <a:srgbClr val="000000">
                    <a:lumMod val="65000"/>
                    <a:lumOff val="35000"/>
                  </a:srgbClr>
                </a:solidFill>
              </a:rPr>
              <a:t> to date, even sometimes supported by celebrities, that signal some fatigue over body-obsession. Interestingly, these campaigns are mostly supported by young female social networkers.</a:t>
            </a:r>
            <a:endParaRPr lang="en-US" sz="1400" dirty="0">
              <a:solidFill>
                <a:srgbClr val="000000">
                  <a:lumMod val="65000"/>
                  <a:lumOff val="35000"/>
                </a:srgbClr>
              </a:solidFill>
            </a:endParaRPr>
          </a:p>
        </p:txBody>
      </p:sp>
      <p:grpSp>
        <p:nvGrpSpPr>
          <p:cNvPr id="29" name="Group 38"/>
          <p:cNvGrpSpPr/>
          <p:nvPr/>
        </p:nvGrpSpPr>
        <p:grpSpPr>
          <a:xfrm>
            <a:off x="7812868" y="0"/>
            <a:ext cx="1331132" cy="1331132"/>
            <a:chOff x="7812868" y="0"/>
            <a:chExt cx="1331132" cy="1331132"/>
          </a:xfrm>
        </p:grpSpPr>
        <p:sp>
          <p:nvSpPr>
            <p:cNvPr id="36" name="Right Triangle 35"/>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7" name="Group 37"/>
            <p:cNvGrpSpPr/>
            <p:nvPr/>
          </p:nvGrpSpPr>
          <p:grpSpPr>
            <a:xfrm>
              <a:off x="8580550" y="91866"/>
              <a:ext cx="255162" cy="780989"/>
              <a:chOff x="8490763" y="145535"/>
              <a:chExt cx="255162" cy="780989"/>
            </a:xfrm>
          </p:grpSpPr>
          <p:sp>
            <p:nvSpPr>
              <p:cNvPr id="3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39" name="Group 47"/>
              <p:cNvGrpSpPr>
                <a:grpSpLocks noChangeAspect="1"/>
              </p:cNvGrpSpPr>
              <p:nvPr/>
            </p:nvGrpSpPr>
            <p:grpSpPr>
              <a:xfrm rot="2700000">
                <a:off x="8368377" y="379242"/>
                <a:ext cx="611256" cy="143841"/>
                <a:chOff x="9592229" y="265659"/>
                <a:chExt cx="920838" cy="216694"/>
              </a:xfrm>
            </p:grpSpPr>
            <p:sp>
              <p:nvSpPr>
                <p:cNvPr id="40" name="Rectangle 3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1" name="Rectangle 4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2" name="Rectangle 4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3" name="Rectangle 4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8" name="Freeform 4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pic>
        <p:nvPicPr>
          <p:cNvPr id="1026" name="Picture 2"/>
          <p:cNvPicPr>
            <a:picLocks noChangeAspect="1" noChangeArrowheads="1"/>
          </p:cNvPicPr>
          <p:nvPr/>
        </p:nvPicPr>
        <p:blipFill>
          <a:blip r:embed="rId3" cstate="print"/>
          <a:srcRect l="12657" t="47617" r="70489" b="39832"/>
          <a:stretch>
            <a:fillRect/>
          </a:stretch>
        </p:blipFill>
        <p:spPr bwMode="auto">
          <a:xfrm>
            <a:off x="250825" y="2781300"/>
            <a:ext cx="4247790" cy="1224136"/>
          </a:xfrm>
          <a:prstGeom prst="rect">
            <a:avLst/>
          </a:prstGeom>
          <a:noFill/>
          <a:ln w="9525">
            <a:noFill/>
            <a:miter lim="800000"/>
            <a:headEnd/>
            <a:tailEnd/>
          </a:ln>
        </p:spPr>
      </p:pic>
      <p:sp>
        <p:nvSpPr>
          <p:cNvPr id="49" name="TextBox 48"/>
          <p:cNvSpPr txBox="1"/>
          <p:nvPr/>
        </p:nvSpPr>
        <p:spPr>
          <a:xfrm>
            <a:off x="4752020" y="2672916"/>
            <a:ext cx="3965146" cy="3046988"/>
          </a:xfrm>
          <a:prstGeom prst="rect">
            <a:avLst/>
          </a:prstGeom>
          <a:noFill/>
        </p:spPr>
        <p:txBody>
          <a:bodyPr wrap="square" rtlCol="0">
            <a:spAutoFit/>
          </a:bodyPr>
          <a:lstStyle/>
          <a:p>
            <a:r>
              <a:rPr lang="en-GB" sz="6000" b="1" dirty="0">
                <a:solidFill>
                  <a:schemeClr val="tx2">
                    <a:lumMod val="50000"/>
                  </a:schemeClr>
                </a:solidFill>
              </a:rPr>
              <a:t>#</a:t>
            </a:r>
            <a:r>
              <a:rPr lang="en-GB" sz="6000" b="1" dirty="0" err="1">
                <a:solidFill>
                  <a:schemeClr val="tx2">
                    <a:lumMod val="50000"/>
                  </a:schemeClr>
                </a:solidFill>
              </a:rPr>
              <a:t>nofilter</a:t>
            </a:r>
            <a:r>
              <a:rPr lang="en-GB" sz="6000" b="1" dirty="0">
                <a:solidFill>
                  <a:schemeClr val="tx2">
                    <a:lumMod val="50000"/>
                  </a:schemeClr>
                </a:solidFill>
              </a:rPr>
              <a:t>	</a:t>
            </a:r>
            <a:r>
              <a:rPr lang="en-GB" sz="6000" dirty="0">
                <a:solidFill>
                  <a:schemeClr val="tx2">
                    <a:lumMod val="50000"/>
                  </a:schemeClr>
                </a:solidFill>
              </a:rPr>
              <a:t/>
            </a:r>
            <a:br>
              <a:rPr lang="en-GB" sz="6000" dirty="0">
                <a:solidFill>
                  <a:schemeClr val="tx2">
                    <a:lumMod val="50000"/>
                  </a:schemeClr>
                </a:solidFill>
              </a:rPr>
            </a:br>
            <a:r>
              <a:rPr lang="en-GB" sz="1400" dirty="0">
                <a:solidFill>
                  <a:schemeClr val="tx2">
                    <a:lumMod val="50000"/>
                  </a:schemeClr>
                </a:solidFill>
              </a:rPr>
              <a:t>This </a:t>
            </a:r>
            <a:r>
              <a:rPr lang="en-GB" sz="1400" dirty="0" err="1">
                <a:solidFill>
                  <a:schemeClr val="tx2">
                    <a:lumMod val="50000"/>
                  </a:schemeClr>
                </a:solidFill>
              </a:rPr>
              <a:t>hashtag</a:t>
            </a:r>
            <a:r>
              <a:rPr lang="en-GB" sz="1400" dirty="0">
                <a:solidFill>
                  <a:schemeClr val="tx2">
                    <a:lumMod val="50000"/>
                  </a:schemeClr>
                </a:solidFill>
              </a:rPr>
              <a:t> has been more than half  million times to date in the UK only</a:t>
            </a:r>
            <a:r>
              <a:rPr lang="en-GB" sz="1200" dirty="0">
                <a:solidFill>
                  <a:schemeClr val="tx2">
                    <a:lumMod val="50000"/>
                  </a:schemeClr>
                </a:solidFill>
              </a:rPr>
              <a:t/>
            </a:r>
            <a:br>
              <a:rPr lang="en-GB" sz="1200" dirty="0">
                <a:solidFill>
                  <a:schemeClr val="tx2">
                    <a:lumMod val="50000"/>
                  </a:schemeClr>
                </a:solidFill>
              </a:rPr>
            </a:br>
            <a:r>
              <a:rPr lang="en-GB" sz="2400" b="1" dirty="0">
                <a:solidFill>
                  <a:schemeClr val="tx2">
                    <a:lumMod val="50000"/>
                  </a:schemeClr>
                </a:solidFill>
              </a:rPr>
              <a:t>#</a:t>
            </a:r>
            <a:r>
              <a:rPr lang="en-GB" sz="2400" b="1" dirty="0" err="1">
                <a:solidFill>
                  <a:schemeClr val="tx2">
                    <a:lumMod val="50000"/>
                  </a:schemeClr>
                </a:solidFill>
              </a:rPr>
              <a:t>nomakeup</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100,000 mentions</a:t>
            </a:r>
          </a:p>
          <a:p>
            <a:r>
              <a:rPr lang="en-GB" sz="2000" b="1" dirty="0">
                <a:solidFill>
                  <a:schemeClr val="tx2">
                    <a:lumMod val="50000"/>
                  </a:schemeClr>
                </a:solidFill>
              </a:rPr>
              <a:t>#</a:t>
            </a:r>
            <a:r>
              <a:rPr lang="en-GB" sz="2000" b="1" dirty="0" err="1">
                <a:solidFill>
                  <a:schemeClr val="tx2">
                    <a:lumMod val="50000"/>
                  </a:schemeClr>
                </a:solidFill>
              </a:rPr>
              <a:t>beyourself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50,000 mentions</a:t>
            </a:r>
            <a:endParaRPr lang="en-GB" sz="3200" dirty="0">
              <a:solidFill>
                <a:schemeClr val="tx2">
                  <a:lumMod val="50000"/>
                </a:schemeClr>
              </a:solidFill>
            </a:endParaRPr>
          </a:p>
          <a:p>
            <a:r>
              <a:rPr lang="en-GB" b="1" dirty="0">
                <a:solidFill>
                  <a:schemeClr val="tx2">
                    <a:lumMod val="50000"/>
                  </a:schemeClr>
                </a:solidFill>
              </a:rPr>
              <a:t>#</a:t>
            </a:r>
            <a:r>
              <a:rPr lang="en-GB" b="1" dirty="0" err="1">
                <a:solidFill>
                  <a:schemeClr val="tx2">
                    <a:lumMod val="50000"/>
                  </a:schemeClr>
                </a:solidFill>
              </a:rPr>
              <a:t>loveyourself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30,000 mentions</a:t>
            </a:r>
            <a:endParaRPr lang="en-GB" sz="3200" dirty="0">
              <a:solidFill>
                <a:schemeClr val="tx2">
                  <a:lumMod val="50000"/>
                </a:schemeClr>
              </a:solidFill>
            </a:endParaRPr>
          </a:p>
        </p:txBody>
      </p:sp>
      <p:sp>
        <p:nvSpPr>
          <p:cNvPr id="50" name="TextBox 49"/>
          <p:cNvSpPr txBox="1"/>
          <p:nvPr/>
        </p:nvSpPr>
        <p:spPr>
          <a:xfrm>
            <a:off x="4608512" y="1273235"/>
            <a:ext cx="4284663" cy="400110"/>
          </a:xfrm>
          <a:prstGeom prst="rect">
            <a:avLst/>
          </a:prstGeom>
          <a:noFill/>
        </p:spPr>
        <p:txBody>
          <a:bodyPr wrap="square" rtlCol="0">
            <a:spAutoFit/>
          </a:bodyPr>
          <a:lstStyle/>
          <a:p>
            <a:pPr algn="ctr" defTabSz="457200"/>
            <a:r>
              <a:rPr lang="en-US" sz="2000" b="1" spc="300" dirty="0">
                <a:solidFill>
                  <a:srgbClr val="000000">
                    <a:lumMod val="65000"/>
                    <a:lumOff val="35000"/>
                  </a:srgbClr>
                </a:solidFill>
              </a:rPr>
              <a:t>POPULAR HASHTAGS</a:t>
            </a:r>
            <a:endParaRPr lang="en-US" sz="2000" b="1" spc="300" dirty="0">
              <a:solidFill>
                <a:srgbClr val="000000">
                  <a:lumMod val="65000"/>
                  <a:lumOff val="35000"/>
                </a:srgbClr>
              </a:solidFill>
            </a:endParaRPr>
          </a:p>
        </p:txBody>
      </p:sp>
      <p:pic>
        <p:nvPicPr>
          <p:cNvPr id="51" name="Picture 50" descr="download.jpg"/>
          <p:cNvPicPr>
            <a:picLocks noChangeAspect="1"/>
          </p:cNvPicPr>
          <p:nvPr/>
        </p:nvPicPr>
        <p:blipFill>
          <a:blip r:embed="rId4" cstate="print"/>
          <a:stretch>
            <a:fillRect/>
          </a:stretch>
        </p:blipFill>
        <p:spPr>
          <a:xfrm>
            <a:off x="5323861" y="1673345"/>
            <a:ext cx="998178" cy="998178"/>
          </a:xfrm>
          <a:prstGeom prst="rect">
            <a:avLst/>
          </a:prstGeom>
        </p:spPr>
      </p:pic>
      <p:pic>
        <p:nvPicPr>
          <p:cNvPr id="52" name="Picture 51" descr="images.jpg"/>
          <p:cNvPicPr>
            <a:picLocks noChangeAspect="1"/>
          </p:cNvPicPr>
          <p:nvPr/>
        </p:nvPicPr>
        <p:blipFill>
          <a:blip r:embed="rId5" cstate="print"/>
          <a:stretch>
            <a:fillRect/>
          </a:stretch>
        </p:blipFill>
        <p:spPr>
          <a:xfrm>
            <a:off x="6552220" y="1673345"/>
            <a:ext cx="1280491" cy="998178"/>
          </a:xfrm>
          <a:prstGeom prst="rect">
            <a:avLst/>
          </a:prstGeom>
        </p:spPr>
      </p:pic>
      <p:pic>
        <p:nvPicPr>
          <p:cNvPr id="1027" name="Picture 3"/>
          <p:cNvPicPr>
            <a:picLocks noChangeAspect="1" noChangeArrowheads="1"/>
          </p:cNvPicPr>
          <p:nvPr/>
        </p:nvPicPr>
        <p:blipFill>
          <a:blip r:embed="rId6" cstate="print"/>
          <a:srcRect l="6503" t="20799" r="57503" b="18667"/>
          <a:stretch>
            <a:fillRect/>
          </a:stretch>
        </p:blipFill>
        <p:spPr bwMode="auto">
          <a:xfrm>
            <a:off x="250826" y="4149725"/>
            <a:ext cx="3041566" cy="1979612"/>
          </a:xfrm>
          <a:prstGeom prst="rect">
            <a:avLst/>
          </a:prstGeom>
          <a:noFill/>
          <a:ln w="9525">
            <a:noFill/>
            <a:miter lim="800000"/>
            <a:headEnd/>
            <a:tailEnd/>
          </a:ln>
        </p:spPr>
      </p:pic>
      <p:sp>
        <p:nvSpPr>
          <p:cNvPr id="53" name="Rectangle 52"/>
          <p:cNvSpPr/>
          <p:nvPr/>
        </p:nvSpPr>
        <p:spPr>
          <a:xfrm>
            <a:off x="3292391" y="4149725"/>
            <a:ext cx="1206223" cy="1754326"/>
          </a:xfrm>
          <a:prstGeom prst="rect">
            <a:avLst/>
          </a:prstGeom>
          <a:solidFill>
            <a:schemeClr val="bg1"/>
          </a:solidFill>
          <a:ln>
            <a:solidFill>
              <a:schemeClr val="bg2"/>
            </a:solidFill>
          </a:ln>
        </p:spPr>
        <p:txBody>
          <a:bodyPr wrap="square">
            <a:spAutoFit/>
          </a:bodyPr>
          <a:lstStyle/>
          <a:p>
            <a:r>
              <a:rPr lang="en-GB" sz="1200" dirty="0">
                <a:solidFill>
                  <a:schemeClr val="tx1">
                    <a:lumMod val="75000"/>
                    <a:lumOff val="25000"/>
                  </a:schemeClr>
                </a:solidFill>
              </a:rPr>
              <a:t>“</a:t>
            </a:r>
            <a:r>
              <a:rPr lang="en-GB" sz="1200" dirty="0"/>
              <a:t>No makeup. No filter. Just all natural beauty and some really good lighting.</a:t>
            </a:r>
          </a:p>
          <a:p>
            <a:r>
              <a:rPr lang="en-GB" sz="1200" dirty="0"/>
              <a:t>#</a:t>
            </a:r>
            <a:r>
              <a:rPr lang="en-GB" sz="1200" dirty="0" err="1"/>
              <a:t>nofilter</a:t>
            </a:r>
            <a:endParaRPr lang="en-GB" sz="1200" dirty="0"/>
          </a:p>
          <a:p>
            <a:r>
              <a:rPr lang="en-GB" sz="1200" dirty="0"/>
              <a:t>#</a:t>
            </a:r>
            <a:r>
              <a:rPr lang="en-GB" sz="1200" dirty="0" err="1"/>
              <a:t>nomakeup</a:t>
            </a:r>
            <a:endParaRPr lang="en-GB" sz="1200" dirty="0"/>
          </a:p>
          <a:p>
            <a:r>
              <a:rPr lang="en-GB" sz="1200" dirty="0"/>
              <a:t>#</a:t>
            </a:r>
            <a:r>
              <a:rPr lang="en-GB" sz="1200" dirty="0" err="1"/>
              <a:t>imcute</a:t>
            </a:r>
            <a:r>
              <a:rPr lang="en-GB" sz="1200" dirty="0"/>
              <a:t>”</a:t>
            </a:r>
            <a:endParaRPr lang="en-GB" sz="1200" i="1" dirty="0">
              <a:solidFill>
                <a:schemeClr val="tx1">
                  <a:lumMod val="75000"/>
                  <a:lumOff val="25000"/>
                </a:schemeClr>
              </a:solidFill>
            </a:endParaRPr>
          </a:p>
        </p:txBody>
      </p:sp>
      <p:cxnSp>
        <p:nvCxnSpPr>
          <p:cNvPr id="55" name="Straight Arrow Connector 54"/>
          <p:cNvCxnSpPr/>
          <p:nvPr/>
        </p:nvCxnSpPr>
        <p:spPr>
          <a:xfrm>
            <a:off x="2735796" y="5337212"/>
            <a:ext cx="556595" cy="0"/>
          </a:xfrm>
          <a:prstGeom prst="straightConnector1">
            <a:avLst/>
          </a:prstGeom>
          <a:ln w="1905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29" name="Title 15"/>
          <p:cNvSpPr txBox="1">
            <a:spLocks/>
          </p:cNvSpPr>
          <p:nvPr/>
        </p:nvSpPr>
        <p:spPr>
          <a:xfrm>
            <a:off x="247972" y="254237"/>
            <a:ext cx="7932355" cy="978729"/>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The emerging conversation about health tracking</a:t>
            </a:r>
            <a:endParaRPr lang="en-GB" sz="2400" dirty="0">
              <a:solidFill>
                <a:schemeClr val="tx2"/>
              </a:solidFill>
              <a:latin typeface="Arial" pitchFamily="34" charset="0"/>
              <a:cs typeface="Arial" pitchFamily="34" charset="0"/>
            </a:endParaRPr>
          </a:p>
        </p:txBody>
      </p:sp>
      <p:sp>
        <p:nvSpPr>
          <p:cNvPr id="26" name="Text Placeholder 10"/>
          <p:cNvSpPr txBox="1">
            <a:spLocks/>
          </p:cNvSpPr>
          <p:nvPr/>
        </p:nvSpPr>
        <p:spPr>
          <a:xfrm>
            <a:off x="245108" y="1166345"/>
            <a:ext cx="8470539" cy="1007393"/>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The chart below explores mentions of several types of tracking apps/devices on Twitter,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and online forums, summarising the percentage of total social media feeds falling within each category since 2011.</a:t>
            </a:r>
          </a:p>
        </p:txBody>
      </p:sp>
      <p:sp>
        <p:nvSpPr>
          <p:cNvPr id="32" name="TextBox 31"/>
          <p:cNvSpPr txBox="1"/>
          <p:nvPr/>
        </p:nvSpPr>
        <p:spPr>
          <a:xfrm>
            <a:off x="250825" y="1923875"/>
            <a:ext cx="8691477"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rPr>
              <a:t>Consumer awareness of the new possibilities of smart data is at an explosive stage. Mentions of general </a:t>
            </a:r>
            <a:r>
              <a:rPr lang="en-GB" sz="1600" dirty="0">
                <a:solidFill>
                  <a:schemeClr val="bg2"/>
                </a:solidFill>
              </a:rPr>
              <a:t>fitness apps </a:t>
            </a:r>
            <a:r>
              <a:rPr lang="en-GB" sz="1600" dirty="0">
                <a:solidFill>
                  <a:schemeClr val="bg1"/>
                </a:solidFill>
              </a:rPr>
              <a:t>are most common, followed closely by health apps.</a:t>
            </a:r>
            <a:endParaRPr lang="en-GB" sz="1600" dirty="0">
              <a:solidFill>
                <a:schemeClr val="bg1"/>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graphicFrame>
        <p:nvGraphicFramePr>
          <p:cNvPr id="28"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2475302"/>
          <a:ext cx="4464497" cy="3654035"/>
        </p:xfrm>
        <a:graphic>
          <a:graphicData uri="http://schemas.openxmlformats.org/drawingml/2006/chart">
            <c:chart xmlns:c="http://schemas.openxmlformats.org/drawingml/2006/chart" xmlns:r="http://schemas.openxmlformats.org/officeDocument/2006/relationships" r:id="rId3"/>
          </a:graphicData>
        </a:graphic>
      </p:graphicFrame>
      <p:sp>
        <p:nvSpPr>
          <p:cNvPr id="38" name="Freeform 19"/>
          <p:cNvSpPr>
            <a:spLocks noChangeAspect="1"/>
          </p:cNvSpPr>
          <p:nvPr/>
        </p:nvSpPr>
        <p:spPr bwMode="auto">
          <a:xfrm>
            <a:off x="5400092" y="2672916"/>
            <a:ext cx="1698042" cy="175826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40" name="Rectangle 39"/>
          <p:cNvSpPr/>
          <p:nvPr/>
        </p:nvSpPr>
        <p:spPr>
          <a:xfrm>
            <a:off x="5328084" y="2618909"/>
            <a:ext cx="3539986"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Y'day</a:t>
            </a:r>
            <a:r>
              <a:rPr lang="en-GB" sz="1400" dirty="0">
                <a:solidFill>
                  <a:schemeClr val="tx1">
                    <a:lumMod val="75000"/>
                    <a:lumOff val="25000"/>
                  </a:schemeClr>
                </a:solidFill>
              </a:rPr>
              <a:t> in </a:t>
            </a:r>
            <a:r>
              <a:rPr lang="en-GB" sz="1400" dirty="0" err="1">
                <a:solidFill>
                  <a:schemeClr val="tx1">
                    <a:lumMod val="75000"/>
                    <a:lumOff val="25000"/>
                  </a:schemeClr>
                </a:solidFill>
              </a:rPr>
              <a:t>london</a:t>
            </a:r>
            <a:r>
              <a:rPr lang="en-GB" sz="1400" dirty="0">
                <a:solidFill>
                  <a:schemeClr val="tx1">
                    <a:lumMod val="75000"/>
                    <a:lumOff val="25000"/>
                  </a:schemeClr>
                </a:solidFill>
              </a:rPr>
              <a:t> was amazing, (first time </a:t>
            </a:r>
            <a:r>
              <a:rPr lang="en-GB" sz="1400" dirty="0" err="1">
                <a:solidFill>
                  <a:schemeClr val="tx1">
                    <a:lumMod val="75000"/>
                    <a:lumOff val="25000"/>
                  </a:schemeClr>
                </a:solidFill>
              </a:rPr>
              <a:t>ive</a:t>
            </a:r>
            <a:r>
              <a:rPr lang="en-GB" sz="1400" dirty="0">
                <a:solidFill>
                  <a:schemeClr val="tx1">
                    <a:lumMod val="75000"/>
                    <a:lumOff val="25000"/>
                  </a:schemeClr>
                </a:solidFill>
              </a:rPr>
              <a:t> ever hit 10,000 steps on my fitness app) today is going to be better. #</a:t>
            </a:r>
            <a:r>
              <a:rPr lang="en-GB" sz="1400" dirty="0" err="1">
                <a:solidFill>
                  <a:schemeClr val="tx1">
                    <a:lumMod val="75000"/>
                    <a:lumOff val="25000"/>
                  </a:schemeClr>
                </a:solidFill>
              </a:rPr>
              <a:t>LoveLondon</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42" name="Rectangle 41"/>
          <p:cNvSpPr/>
          <p:nvPr/>
        </p:nvSpPr>
        <p:spPr>
          <a:xfrm>
            <a:off x="5048453" y="5139189"/>
            <a:ext cx="3819617" cy="954107"/>
          </a:xfrm>
          <a:prstGeom prst="rect">
            <a:avLst/>
          </a:prstGeom>
        </p:spPr>
        <p:txBody>
          <a:bodyPr wrap="square">
            <a:spAutoFit/>
          </a:bodyPr>
          <a:lstStyle/>
          <a:p>
            <a:pPr algn="r"/>
            <a:r>
              <a:rPr lang="en-GB" sz="1400" dirty="0">
                <a:solidFill>
                  <a:schemeClr val="tx1">
                    <a:lumMod val="75000"/>
                    <a:lumOff val="25000"/>
                  </a:schemeClr>
                </a:solidFill>
              </a:rPr>
              <a:t>"Okay, I was </a:t>
            </a:r>
            <a:r>
              <a:rPr lang="en-GB" sz="1400" dirty="0" err="1">
                <a:solidFill>
                  <a:schemeClr val="tx1">
                    <a:lumMod val="75000"/>
                    <a:lumOff val="25000"/>
                  </a:schemeClr>
                </a:solidFill>
              </a:rPr>
              <a:t>skeptical</a:t>
            </a:r>
            <a:r>
              <a:rPr lang="en-GB" sz="1400" dirty="0">
                <a:solidFill>
                  <a:schemeClr val="tx1">
                    <a:lumMod val="75000"/>
                    <a:lumOff val="25000"/>
                  </a:schemeClr>
                </a:solidFill>
              </a:rPr>
              <a:t> about this running app I got last night, but it turned out to be so good that I went ahead and got the running beginner's training app for it!”</a:t>
            </a:r>
            <a:endParaRPr lang="en-GB" sz="1400" i="1" dirty="0">
              <a:solidFill>
                <a:schemeClr val="tx1">
                  <a:lumMod val="75000"/>
                  <a:lumOff val="25000"/>
                </a:schemeClr>
              </a:solidFill>
            </a:endParaRPr>
          </a:p>
        </p:txBody>
      </p:sp>
      <p:sp>
        <p:nvSpPr>
          <p:cNvPr id="43" name="Rectangle 42"/>
          <p:cNvSpPr/>
          <p:nvPr/>
        </p:nvSpPr>
        <p:spPr>
          <a:xfrm>
            <a:off x="4608513" y="3879049"/>
            <a:ext cx="3564396" cy="954107"/>
          </a:xfrm>
          <a:prstGeom prst="rect">
            <a:avLst/>
          </a:prstGeom>
        </p:spPr>
        <p:txBody>
          <a:bodyPr wrap="square">
            <a:spAutoFit/>
          </a:bodyPr>
          <a:lstStyle/>
          <a:p>
            <a:r>
              <a:rPr lang="en-GB" sz="1400" dirty="0">
                <a:solidFill>
                  <a:schemeClr val="tx1">
                    <a:lumMod val="75000"/>
                    <a:lumOff val="25000"/>
                  </a:schemeClr>
                </a:solidFill>
              </a:rPr>
              <a:t>“Fun </a:t>
            </a:r>
            <a:r>
              <a:rPr lang="en-GB" sz="1400" dirty="0" err="1">
                <a:solidFill>
                  <a:schemeClr val="tx1">
                    <a:lumMod val="75000"/>
                    <a:lumOff val="25000"/>
                  </a:schemeClr>
                </a:solidFill>
              </a:rPr>
              <a:t>nite</a:t>
            </a:r>
            <a:r>
              <a:rPr lang="en-GB" sz="1400" dirty="0">
                <a:solidFill>
                  <a:schemeClr val="tx1">
                    <a:lumMod val="75000"/>
                    <a:lumOff val="25000"/>
                  </a:schemeClr>
                </a:solidFill>
              </a:rPr>
              <a:t>, </a:t>
            </a:r>
            <a:r>
              <a:rPr lang="en-GB" sz="1400" dirty="0" err="1">
                <a:solidFill>
                  <a:schemeClr val="tx1">
                    <a:lumMod val="75000"/>
                    <a:lumOff val="25000"/>
                  </a:schemeClr>
                </a:solidFill>
              </a:rPr>
              <a:t>i've</a:t>
            </a:r>
            <a:r>
              <a:rPr lang="en-GB" sz="1400" dirty="0">
                <a:solidFill>
                  <a:schemeClr val="tx1">
                    <a:lumMod val="75000"/>
                    <a:lumOff val="25000"/>
                  </a:schemeClr>
                </a:solidFill>
              </a:rPr>
              <a:t> brushed my teeth wrapped my hair, and put my jam jams on </a:t>
            </a:r>
            <a:r>
              <a:rPr lang="en-GB" sz="1400" dirty="0" err="1">
                <a:solidFill>
                  <a:schemeClr val="tx1">
                    <a:lumMod val="75000"/>
                    <a:lumOff val="25000"/>
                  </a:schemeClr>
                </a:solidFill>
              </a:rPr>
              <a:t>lol</a:t>
            </a:r>
            <a:r>
              <a:rPr lang="en-GB" sz="1400" dirty="0">
                <a:solidFill>
                  <a:schemeClr val="tx1">
                    <a:lumMod val="75000"/>
                    <a:lumOff val="25000"/>
                  </a:schemeClr>
                </a:solidFill>
              </a:rPr>
              <a:t>..now </a:t>
            </a:r>
            <a:r>
              <a:rPr lang="en-GB" sz="1400" dirty="0" err="1">
                <a:solidFill>
                  <a:schemeClr val="tx1">
                    <a:lumMod val="75000"/>
                    <a:lumOff val="25000"/>
                  </a:schemeClr>
                </a:solidFill>
              </a:rPr>
              <a:t>im</a:t>
            </a:r>
            <a:r>
              <a:rPr lang="en-GB" sz="1400" dirty="0">
                <a:solidFill>
                  <a:schemeClr val="tx1">
                    <a:lumMod val="75000"/>
                    <a:lumOff val="25000"/>
                  </a:schemeClr>
                </a:solidFill>
              </a:rPr>
              <a:t> </a:t>
            </a:r>
            <a:r>
              <a:rPr lang="en-GB" sz="1400" dirty="0" err="1">
                <a:solidFill>
                  <a:schemeClr val="tx1">
                    <a:lumMod val="75000"/>
                    <a:lumOff val="25000"/>
                  </a:schemeClr>
                </a:solidFill>
              </a:rPr>
              <a:t>gona</a:t>
            </a:r>
            <a:r>
              <a:rPr lang="en-GB" sz="1400" dirty="0">
                <a:solidFill>
                  <a:schemeClr val="tx1">
                    <a:lumMod val="75000"/>
                    <a:lumOff val="25000"/>
                  </a:schemeClr>
                </a:solidFill>
              </a:rPr>
              <a:t> lay it down and play my "relax n sleep" app!”</a:t>
            </a:r>
            <a:endParaRPr lang="en-GB" sz="1400" dirty="0">
              <a:solidFill>
                <a:schemeClr val="tx1">
                  <a:lumMod val="75000"/>
                  <a:lumOff val="25000"/>
                </a:schemeClr>
              </a:solidFill>
            </a:endParaRPr>
          </a:p>
        </p:txBody>
      </p:sp>
      <p:sp>
        <p:nvSpPr>
          <p:cNvPr id="52" name="Freeform 22"/>
          <p:cNvSpPr>
            <a:spLocks noChangeAspect="1"/>
          </p:cNvSpPr>
          <p:nvPr/>
        </p:nvSpPr>
        <p:spPr bwMode="auto">
          <a:xfrm>
            <a:off x="7812868" y="4532434"/>
            <a:ext cx="721181" cy="15608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s://download.unsplash.com/photo-1427384906349-30452365b5e8"/>
          <p:cNvPicPr>
            <a:picLocks noChangeAspect="1" noChangeArrowheads="1"/>
          </p:cNvPicPr>
          <p:nvPr/>
        </p:nvPicPr>
        <p:blipFill>
          <a:blip r:embed="rId3" cstate="print"/>
          <a:srcRect l="48519" t="7873" r="10241" b="19893"/>
          <a:stretch>
            <a:fillRect/>
          </a:stretch>
        </p:blipFill>
        <p:spPr bwMode="auto">
          <a:xfrm>
            <a:off x="3923928" y="0"/>
            <a:ext cx="5220072" cy="6858003"/>
          </a:xfrm>
          <a:prstGeom prst="rect">
            <a:avLst/>
          </a:prstGeom>
          <a:noFill/>
        </p:spPr>
      </p:pic>
      <p:sp>
        <p:nvSpPr>
          <p:cNvPr id="7" name="Rectangle 6"/>
          <p:cNvSpPr/>
          <p:nvPr/>
        </p:nvSpPr>
        <p:spPr>
          <a:xfrm>
            <a:off x="0" y="0"/>
            <a:ext cx="4129363" cy="6858000"/>
          </a:xfrm>
          <a:prstGeom prst="rect">
            <a:avLst/>
          </a:prstGeom>
          <a:blipFill dpi="0" rotWithShape="1">
            <a:blip r:embed="rId4" cstate="screen">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Picture 2"/>
          <p:cNvPicPr>
            <a:picLocks noChangeAspect="1" noChangeArrowheads="1"/>
          </p:cNvPicPr>
          <p:nvPr/>
        </p:nvPicPr>
        <p:blipFill>
          <a:blip r:embed="rId5" cstate="email"/>
          <a:srcRect/>
          <a:stretch>
            <a:fillRect/>
          </a:stretch>
        </p:blipFill>
        <p:spPr bwMode="auto">
          <a:xfrm>
            <a:off x="250825" y="260350"/>
            <a:ext cx="2663904" cy="684213"/>
          </a:xfrm>
          <a:prstGeom prst="rect">
            <a:avLst/>
          </a:prstGeom>
          <a:noFill/>
          <a:ln w="9525">
            <a:noFill/>
            <a:miter lim="800000"/>
            <a:headEnd/>
            <a:tailEnd/>
          </a:ln>
          <a:effectLst/>
        </p:spPr>
      </p:pic>
      <p:grpSp>
        <p:nvGrpSpPr>
          <p:cNvPr id="2" name="Group 5"/>
          <p:cNvGrpSpPr>
            <a:grpSpLocks noChangeAspect="1"/>
          </p:cNvGrpSpPr>
          <p:nvPr/>
        </p:nvGrpSpPr>
        <p:grpSpPr bwMode="auto">
          <a:xfrm>
            <a:off x="250826" y="260350"/>
            <a:ext cx="2656032" cy="684000"/>
            <a:chOff x="158" y="938"/>
            <a:chExt cx="1860" cy="479"/>
          </a:xfrm>
        </p:grpSpPr>
        <p:sp>
          <p:nvSpPr>
            <p:cNvPr id="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8" name="Rectangle 27"/>
          <p:cNvSpPr/>
          <p:nvPr/>
        </p:nvSpPr>
        <p:spPr>
          <a:xfrm>
            <a:off x="235548" y="6015952"/>
            <a:ext cx="3040308" cy="676212"/>
          </a:xfrm>
          <a:prstGeom prst="rect">
            <a:avLst/>
          </a:prstGeom>
          <a:noFill/>
        </p:spPr>
        <p:txBody>
          <a:bodyPr wrap="square" lIns="90000" tIns="46800" rIns="90000" bIns="46800">
            <a:spAutoFit/>
          </a:bodyPr>
          <a:lstStyle/>
          <a:p>
            <a:pPr defTabSz="457200" fontAlgn="auto">
              <a:lnSpc>
                <a:spcPct val="90000"/>
              </a:lnSpc>
              <a:spcBef>
                <a:spcPts val="0"/>
              </a:spcBef>
              <a:spcAft>
                <a:spcPts val="0"/>
              </a:spcAft>
              <a:buClr>
                <a:srgbClr val="009D8E"/>
              </a:buClr>
              <a:buSzPct val="100000"/>
            </a:pPr>
            <a:r>
              <a:rPr lang="en-GB" sz="1400" i="0" dirty="0">
                <a:solidFill>
                  <a:schemeClr val="tx1">
                    <a:lumMod val="65000"/>
                    <a:lumOff val="35000"/>
                  </a:schemeClr>
                </a:solidFill>
                <a:latin typeface="Arial"/>
                <a:cs typeface="+mn-cs"/>
              </a:rPr>
              <a:t>For more </a:t>
            </a:r>
            <a:r>
              <a:rPr lang="en-GB" sz="1400" i="0" dirty="0">
                <a:solidFill>
                  <a:schemeClr val="tx1">
                    <a:lumMod val="65000"/>
                    <a:lumOff val="35000"/>
                  </a:schemeClr>
                </a:solidFill>
                <a:latin typeface="Arial"/>
                <a:cs typeface="+mn-cs"/>
              </a:rPr>
              <a:t>information including tailored implications for your brand, please contact your </a:t>
            </a:r>
            <a:r>
              <a:rPr lang="en-GB" sz="1400" b="1" i="0" dirty="0">
                <a:solidFill>
                  <a:schemeClr val="bg2"/>
                </a:solidFill>
                <a:latin typeface="Arial"/>
                <a:cs typeface="+mn-cs"/>
              </a:rPr>
              <a:t>Account Team</a:t>
            </a:r>
            <a:r>
              <a:rPr lang="en-GB" sz="1400" i="0" dirty="0">
                <a:solidFill>
                  <a:schemeClr val="tx1">
                    <a:lumMod val="65000"/>
                    <a:lumOff val="35000"/>
                  </a:schemeClr>
                </a:solidFill>
                <a:latin typeface="Arial"/>
                <a:cs typeface="+mn-cs"/>
              </a:rPr>
              <a:t>.</a:t>
            </a:r>
            <a:endParaRPr lang="en-GB" sz="1400" i="0" dirty="0">
              <a:solidFill>
                <a:schemeClr val="bg2"/>
              </a:solidFill>
              <a:latin typeface="Arial"/>
              <a:cs typeface="+mn-cs"/>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50826" y="1196975"/>
            <a:ext cx="4284660" cy="4932364"/>
          </a:xfrm>
        </p:spPr>
        <p:txBody>
          <a:bodyPr/>
          <a:lstStyle/>
          <a:p>
            <a:pPr marL="0" indent="0" defTabSz="914400">
              <a:lnSpc>
                <a:spcPct val="100000"/>
              </a:lnSpc>
              <a:spcBef>
                <a:spcPts val="0"/>
              </a:spcBef>
              <a:buClrTx/>
              <a:defRPr/>
            </a:pPr>
            <a:r>
              <a:rPr lang="en-GB" sz="1400" b="1" dirty="0">
                <a:latin typeface="Arial"/>
              </a:rPr>
              <a:t>Amazon</a:t>
            </a:r>
            <a:r>
              <a:rPr lang="en-GB" sz="1400" dirty="0">
                <a:latin typeface="Arial"/>
              </a:rPr>
              <a:t> filed a patent in December 2013 for what it calls “Anticipatory Shipping”, a method for delivering packages before the customer even makes a purchase.</a:t>
            </a:r>
          </a:p>
          <a:p>
            <a:pPr marL="0" indent="0" defTabSz="914400">
              <a:lnSpc>
                <a:spcPct val="100000"/>
              </a:lnSpc>
              <a:spcBef>
                <a:spcPts val="0"/>
              </a:spcBef>
              <a:buClrTx/>
              <a:defRPr/>
            </a:pPr>
            <a:endParaRPr lang="en-GB" sz="1400" dirty="0">
              <a:latin typeface="Arial"/>
            </a:endParaRPr>
          </a:p>
          <a:p>
            <a:pPr marL="0" indent="0" defTabSz="914400">
              <a:lnSpc>
                <a:spcPct val="100000"/>
              </a:lnSpc>
              <a:spcBef>
                <a:spcPts val="0"/>
              </a:spcBef>
              <a:buClrTx/>
              <a:defRPr/>
            </a:pPr>
            <a:r>
              <a:rPr lang="en-GB" sz="1400" dirty="0">
                <a:latin typeface="Arial"/>
              </a:rPr>
              <a:t>The company has said that it may consider several factors, including purchase history, product searches, wish-lists, shopping-cart contents, and even the length of time the customer’s cursor hovers over an item, in deciding what to ship and when to ship it in anticipation of a purchase. According to the patent,  the packages could wait at the shippers’ hubs or on trucks until an order arrives. </a:t>
            </a:r>
          </a:p>
          <a:p>
            <a:pPr marL="0" indent="0" defTabSz="914400">
              <a:lnSpc>
                <a:spcPct val="100000"/>
              </a:lnSpc>
              <a:spcBef>
                <a:spcPts val="0"/>
              </a:spcBef>
              <a:buClrTx/>
              <a:defRPr/>
            </a:pPr>
            <a:r>
              <a:rPr lang="en-GB" sz="1400" dirty="0">
                <a:latin typeface="Arial"/>
              </a:rPr>
              <a:t>  </a:t>
            </a:r>
          </a:p>
          <a:p>
            <a:pPr marL="0" indent="0" defTabSz="914400">
              <a:lnSpc>
                <a:spcPct val="100000"/>
              </a:lnSpc>
              <a:spcBef>
                <a:spcPts val="0"/>
              </a:spcBef>
              <a:buClrTx/>
              <a:defRPr/>
            </a:pPr>
            <a:r>
              <a:rPr lang="en-GB" sz="1400" dirty="0">
                <a:latin typeface="Arial"/>
              </a:rPr>
              <a:t>The scheme promises to cut delivery times, addressing the disadvantage that many online merchants express  -  the necessary delay between the ordering and the receiving of a purchased item. </a:t>
            </a:r>
            <a:endParaRPr lang="en-GB" sz="1300" dirty="0">
              <a:latin typeface="Arial"/>
            </a:endParaRPr>
          </a:p>
        </p:txBody>
      </p:sp>
      <p:sp>
        <p:nvSpPr>
          <p:cNvPr id="2" name="Title 1"/>
          <p:cNvSpPr>
            <a:spLocks noGrp="1"/>
          </p:cNvSpPr>
          <p:nvPr>
            <p:ph type="title"/>
          </p:nvPr>
        </p:nvSpPr>
        <p:spPr/>
        <p:txBody>
          <a:bodyPr>
            <a:noAutofit/>
          </a:bodyPr>
          <a:lstStyle/>
          <a:p>
            <a:r>
              <a:rPr lang="en-GB" sz="3200" dirty="0">
                <a:latin typeface="Arial"/>
              </a:rPr>
              <a:t>Amazon “Anticipatory Shipping”</a:t>
            </a:r>
            <a:endParaRPr lang="en-GB" sz="3200" dirty="0">
              <a:latin typeface="Arial"/>
            </a:endParaRPr>
          </a:p>
        </p:txBody>
      </p:sp>
      <p:sp>
        <p:nvSpPr>
          <p:cNvPr id="17" name="Text Placeholder 16"/>
          <p:cNvSpPr>
            <a:spLocks noGrp="1"/>
          </p:cNvSpPr>
          <p:nvPr>
            <p:ph type="body" sz="quarter" idx="11"/>
          </p:nvPr>
        </p:nvSpPr>
        <p:spPr>
          <a:xfrm>
            <a:off x="123793" y="607518"/>
            <a:ext cx="8769380" cy="370422"/>
          </a:xfrm>
        </p:spPr>
        <p:txBody>
          <a:bodyPr/>
          <a:lstStyle/>
          <a:p>
            <a:r>
              <a:rPr lang="en-GB" sz="2000" kern="0" dirty="0">
                <a:latin typeface="Arial"/>
              </a:rPr>
              <a:t>Patent filed for ship-before-you-buy logistics system | Global, 2013</a:t>
            </a:r>
          </a:p>
        </p:txBody>
      </p:sp>
      <p:sp>
        <p:nvSpPr>
          <p:cNvPr id="12" name="Rectangle 11"/>
          <p:cNvSpPr/>
          <p:nvPr/>
        </p:nvSpPr>
        <p:spPr>
          <a:xfrm>
            <a:off x="250824" y="5327676"/>
            <a:ext cx="4284662" cy="8016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000000">
                    <a:lumMod val="65000"/>
                    <a:lumOff val="35000"/>
                  </a:srgbClr>
                </a:solidFill>
                <a:latin typeface="Arial"/>
              </a:rPr>
              <a:t>CONNECTED</a:t>
            </a:r>
            <a:r>
              <a:rPr lang="en-GB" sz="1400" b="1" spc="600" dirty="0">
                <a:solidFill>
                  <a:srgbClr val="000000">
                    <a:lumMod val="65000"/>
                    <a:lumOff val="35000"/>
                  </a:srgbClr>
                </a:solidFill>
                <a:latin typeface="Arial"/>
              </a:rPr>
              <a:t> </a:t>
            </a:r>
            <a:r>
              <a:rPr lang="en-GB" sz="1400" b="1" spc="300" dirty="0">
                <a:solidFill>
                  <a:srgbClr val="000000">
                    <a:lumMod val="65000"/>
                    <a:lumOff val="35000"/>
                  </a:srgbClr>
                </a:solidFill>
                <a:latin typeface="Arial"/>
              </a:rPr>
              <a:t>TRENDS</a:t>
            </a:r>
          </a:p>
          <a:p>
            <a:pPr algn="ctr" defTabSz="457200" fontAlgn="auto">
              <a:spcBef>
                <a:spcPts val="0"/>
              </a:spcBef>
              <a:spcAft>
                <a:spcPts val="0"/>
              </a:spcAft>
              <a:defRPr/>
            </a:pPr>
            <a:r>
              <a:rPr lang="en-GB" sz="1200" dirty="0">
                <a:solidFill>
                  <a:srgbClr val="000000">
                    <a:lumMod val="65000"/>
                    <a:lumOff val="35000"/>
                  </a:srgbClr>
                </a:solidFill>
                <a:latin typeface="Arial"/>
              </a:rPr>
              <a:t>Culture of Immediacy | Probability Gets Personal</a:t>
            </a:r>
          </a:p>
        </p:txBody>
      </p:sp>
      <p:sp>
        <p:nvSpPr>
          <p:cNvPr id="10" name="Rectangle 9"/>
          <p:cNvSpPr/>
          <p:nvPr/>
        </p:nvSpPr>
        <p:spPr>
          <a:xfrm>
            <a:off x="4608511" y="5327676"/>
            <a:ext cx="4284662" cy="80166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FFFFFF"/>
                </a:solidFill>
                <a:latin typeface="Arial"/>
              </a:rPr>
              <a:t>RELATED</a:t>
            </a:r>
            <a:r>
              <a:rPr lang="en-GB" sz="1400" b="1" spc="600" dirty="0">
                <a:solidFill>
                  <a:srgbClr val="FFFFFF"/>
                </a:solidFill>
                <a:latin typeface="Arial"/>
              </a:rPr>
              <a:t> </a:t>
            </a:r>
            <a:r>
              <a:rPr lang="en-GB" sz="1400" b="1" spc="300" dirty="0">
                <a:solidFill>
                  <a:srgbClr val="FFFFFF"/>
                </a:solidFill>
                <a:latin typeface="Arial"/>
              </a:rPr>
              <a:t>SECTORS</a:t>
            </a:r>
          </a:p>
          <a:p>
            <a:pPr algn="ctr" defTabSz="457200" fontAlgn="auto">
              <a:spcBef>
                <a:spcPts val="0"/>
              </a:spcBef>
              <a:spcAft>
                <a:spcPts val="0"/>
              </a:spcAft>
              <a:defRPr/>
            </a:pPr>
            <a:r>
              <a:rPr lang="en-GB" sz="1200" dirty="0">
                <a:solidFill>
                  <a:srgbClr val="FFFFFF"/>
                </a:solidFill>
                <a:latin typeface="Arial"/>
              </a:rPr>
              <a:t>Retail | FMCG</a:t>
            </a:r>
          </a:p>
        </p:txBody>
      </p:sp>
      <p:sp>
        <p:nvSpPr>
          <p:cNvPr id="11" name="Text Placeholder 11"/>
          <p:cNvSpPr>
            <a:spLocks noGrp="1"/>
          </p:cNvSpPr>
          <p:nvPr>
            <p:ph type="body" sz="quarter" idx="10"/>
          </p:nvPr>
        </p:nvSpPr>
        <p:spPr>
          <a:xfrm>
            <a:off x="684213" y="6345324"/>
            <a:ext cx="7929834" cy="194925"/>
          </a:xfrm>
        </p:spPr>
        <p:txBody>
          <a:bodyPr/>
          <a:lstStyle/>
          <a:p>
            <a:r>
              <a:rPr lang="en-GB" dirty="0">
                <a:latin typeface="Arial"/>
              </a:rPr>
              <a:t>Link: http://1.usa.gov/1awfajA</a:t>
            </a:r>
            <a:endParaRPr lang="en-GB" dirty="0">
              <a:latin typeface="Arial"/>
            </a:endParaRPr>
          </a:p>
        </p:txBody>
      </p:sp>
      <p:pic>
        <p:nvPicPr>
          <p:cNvPr id="14" name="Picture 13" descr="http://s.wsj.net/public/resources/images/BN-AY259_column_D_20131231152506.jpg"/>
          <p:cNvPicPr>
            <a:picLocks noChangeAspect="1" noChangeArrowheads="1"/>
          </p:cNvPicPr>
          <p:nvPr/>
        </p:nvPicPr>
        <p:blipFill>
          <a:blip r:embed="rId3" cstate="print"/>
          <a:srcRect t="10173"/>
          <a:stretch>
            <a:fillRect/>
          </a:stretch>
        </p:blipFill>
        <p:spPr bwMode="auto">
          <a:xfrm>
            <a:off x="4608513" y="1196975"/>
            <a:ext cx="4284662" cy="2556061"/>
          </a:xfrm>
          <a:prstGeom prst="rect">
            <a:avLst/>
          </a:prstGeom>
          <a:noFill/>
        </p:spPr>
      </p:pic>
      <p:pic>
        <p:nvPicPr>
          <p:cNvPr id="1026" name="Picture 2"/>
          <p:cNvPicPr>
            <a:picLocks noChangeAspect="1" noChangeArrowheads="1"/>
          </p:cNvPicPr>
          <p:nvPr/>
        </p:nvPicPr>
        <p:blipFill>
          <a:blip r:embed="rId4" cstate="print"/>
          <a:srcRect/>
          <a:stretch>
            <a:fillRect/>
          </a:stretch>
        </p:blipFill>
        <p:spPr bwMode="auto">
          <a:xfrm>
            <a:off x="5380038" y="3793021"/>
            <a:ext cx="2971800" cy="14001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r>
              <a:rPr lang="en-GB" dirty="0"/>
              <a:t> </a:t>
            </a:r>
          </a:p>
        </p:txBody>
      </p:sp>
      <p:sp>
        <p:nvSpPr>
          <p:cNvPr id="10" name="Title 9"/>
          <p:cNvSpPr>
            <a:spLocks noGrp="1"/>
          </p:cNvSpPr>
          <p:nvPr>
            <p:ph type="title"/>
          </p:nvPr>
        </p:nvSpPr>
        <p:spPr/>
        <p:txBody>
          <a:bodyPr/>
          <a:lstStyle/>
          <a:p>
            <a:r>
              <a:rPr lang="en-US" dirty="0"/>
              <a:t>Sector Impact</a:t>
            </a:r>
          </a:p>
        </p:txBody>
      </p:sp>
      <p:sp>
        <p:nvSpPr>
          <p:cNvPr id="12" name="Text Placeholder 11"/>
          <p:cNvSpPr>
            <a:spLocks noGrp="1"/>
          </p:cNvSpPr>
          <p:nvPr>
            <p:ph type="body" sz="quarter" idx="11"/>
          </p:nvPr>
        </p:nvSpPr>
        <p:spPr/>
        <p:txBody>
          <a:bodyPr/>
          <a:lstStyle/>
          <a:p>
            <a:r>
              <a:rPr lang="en-US" dirty="0" b="1"/>
              <a:t>Alcohol</a:t>
            </a:r>
          </a:p>
          <a:p>
            <a:endParaRPr lang="en-US" dirty="0"/>
          </a:p>
          <a:p>
            <a:r>
              <a:t>Lorem ipsum dolar sit amet consectetur...</a:t>
            </a:r>
          </a:p>
        </p:txBody>
      </p:sp>
      <p:sp>
        <p:nvSpPr>
          <p:cNvPr id="13" name="Picture Placeholder 12"/>
          <p:cNvSpPr>
            <a:spLocks noGrp="1"/>
          </p:cNvSpPr>
          <p:nvPr>
            <p:ph type="pic" sz="quarter" idx="12"/>
          </p:nvPr>
        </p:nvSpPr>
        <p:spPr/>
      </p:sp>
      <p:pic>
        <p:nvPicPr>
          <p:cNvPr id="14" name="Picture Placeholder 13"/>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10658" b="10658"/>
          <a:stretch>
            <a:fillRect/>
          </a:stretch>
        </p:blipFill>
        <p:spPr/>
      </p:pic>
    </p:spTree>
    <p:extLst>
      <p:ext uri="{BB962C8B-B14F-4D97-AF65-F5344CB8AC3E}">
        <p14:creationId xmlns:p14="http://schemas.microsoft.com/office/powerpoint/2010/main" val="3928577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a:t>
            </a:r>
            <a:br>
              <a:rPr lang="en-GB" dirty="0"/>
            </a:br>
            <a:r>
              <a:rPr lang="en-GB" dirty="0"/>
              <a:t>trends@foresightfactory.co</a:t>
            </a:r>
          </a:p>
          <a:p>
            <a:endParaRPr lang="en-GB" dirty="0"/>
          </a:p>
        </p:txBody>
      </p:sp>
    </p:spTree>
    <p:extLst>
      <p:ext uri="{BB962C8B-B14F-4D97-AF65-F5344CB8AC3E}">
        <p14:creationId xmlns:p14="http://schemas.microsoft.com/office/powerpoint/2010/main" val="2828282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M:\Graphics\!Future Foundation\2020\Concepts\Airport\Airport_InFlight_03.jpg"/>
          <p:cNvPicPr>
            <a:picLocks noChangeAspect="1" noChangeArrowheads="1"/>
          </p:cNvPicPr>
          <p:nvPr/>
        </p:nvPicPr>
        <p:blipFill>
          <a:blip r:embed="rId3" cstate="print"/>
          <a:srcRect r="50000"/>
          <a:stretch>
            <a:fillRect/>
          </a:stretch>
        </p:blipFill>
        <p:spPr bwMode="auto">
          <a:xfrm>
            <a:off x="0" y="-1"/>
            <a:ext cx="4572000" cy="6858001"/>
          </a:xfrm>
          <a:prstGeom prst="rect">
            <a:avLst/>
          </a:prstGeom>
          <a:noFill/>
        </p:spPr>
      </p:pic>
      <p:sp>
        <p:nvSpPr>
          <p:cNvPr id="8" name="TextBox 7"/>
          <p:cNvSpPr txBox="1"/>
          <p:nvPr/>
        </p:nvSpPr>
        <p:spPr>
          <a:xfrm>
            <a:off x="250827" y="490904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dirty="0">
                <a:solidFill>
                  <a:srgbClr val="FFFFFF">
                    <a:lumMod val="95000"/>
                  </a:srgbClr>
                </a:solidFill>
                <a:cs typeface="Arial" pitchFamily="34" charset="0"/>
              </a:rPr>
              <a:t>“If you could better manage any of the following things in your life which would you choose? Please rank your top three and then indicate any others that you would also choose.” |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917920"/>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Europe</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219114"/>
            <a:ext cx="4033838" cy="1176458"/>
          </a:xfrm>
        </p:spPr>
        <p:txBody>
          <a:bodyPr/>
          <a:lstStyle/>
          <a:p>
            <a:r>
              <a:rPr lang="nb-NO" dirty="0">
                <a:solidFill>
                  <a:srgbClr val="FFFFFF"/>
                </a:solidFill>
              </a:rPr>
              <a:t>Life management</a:t>
            </a:r>
            <a:endParaRPr lang="en-GB" dirty="0"/>
          </a:p>
        </p:txBody>
      </p:sp>
      <p:sp>
        <p:nvSpPr>
          <p:cNvPr id="13" name="Subtitle 12"/>
          <p:cNvSpPr>
            <a:spLocks noGrp="1"/>
          </p:cNvSpPr>
          <p:nvPr>
            <p:ph type="subTitle" idx="1"/>
          </p:nvPr>
        </p:nvSpPr>
        <p:spPr>
          <a:xfrm>
            <a:off x="250829" y="4445050"/>
            <a:ext cx="4033838" cy="425822"/>
          </a:xfrm>
        </p:spPr>
        <p:txBody>
          <a:bodyPr rIns="36000"/>
          <a:lstStyle/>
          <a:p>
            <a:r>
              <a:rPr lang="en-GB" dirty="0">
                <a:solidFill>
                  <a:srgbClr val="FFFFFF"/>
                </a:solidFill>
              </a:rPr>
              <a:t>nVision Research 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5"/>
          <a:ext cx="4141787" cy="5436192"/>
        </p:xfrm>
        <a:graphic>
          <a:graphicData uri="http://schemas.openxmlformats.org/drawingml/2006/table">
            <a:tbl>
              <a:tblPr firstRow="1" bandRow="1">
                <a:tableStyleId>{5C22544A-7EE6-4342-B048-85BDC9FD1C3A}</a:tableStyleId>
              </a:tblPr>
              <a:tblGrid>
                <a:gridCol w="3583601"/>
                <a:gridCol w="89501"/>
                <a:gridCol w="468685"/>
              </a:tblGrid>
              <a:tr h="453016">
                <a:tc>
                  <a:txBody>
                    <a:bodyPr/>
                    <a:lstStyle/>
                    <a:p>
                      <a:pPr algn="l" rtl="0" fontAlgn="ctr"/>
                      <a:r>
                        <a:rPr lang="en-GB" sz="1200" b="0" i="0" u="none" strike="noStrike" dirty="0">
                          <a:solidFill>
                            <a:srgbClr val="595959"/>
                          </a:solidFill>
                          <a:latin typeface="Arial"/>
                        </a:rPr>
                        <a:t>Wanting to better manage various aspects of life </a:t>
                      </a:r>
                      <a:r>
                        <a:rPr lang="en-GB" sz="1200" b="0" i="0" u="none" strike="noStrike" dirty="0">
                          <a:solidFill>
                            <a:srgbClr val="595959"/>
                          </a:solidFill>
                          <a:latin typeface="Arial"/>
                        </a:rPr>
                        <a:t>: summary charts</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stress levels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endParaRPr lang="en-GB" sz="1200" b="0" i="0" u="none" strike="noStrike" dirty="0">
                        <a:solidFill>
                          <a:srgbClr val="35BDB2"/>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3</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weight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4</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200" b="0" i="0" u="none" strike="noStrike" dirty="0">
                          <a:solidFill>
                            <a:srgbClr val="595959"/>
                          </a:solidFill>
                          <a:latin typeface="+mn-lt"/>
                        </a:rPr>
                        <a:t>Managing alcohol consumption</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5</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career progress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a:solidFill>
                            <a:srgbClr val="595959"/>
                          </a:solidFill>
                          <a:latin typeface="Arial"/>
                        </a:rPr>
                        <a:t>6</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appearance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one's social media profile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finances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impact on the environment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10</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amount of sleep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11</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moods/emotions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Wanting to better manage various aspects of </a:t>
                      </a:r>
                      <a:r>
                        <a:rPr lang="en-GB" sz="1200" b="0" i="0" u="none" strike="noStrike" dirty="0">
                          <a:solidFill>
                            <a:srgbClr val="595959"/>
                          </a:solidFill>
                          <a:latin typeface="Arial"/>
                        </a:rPr>
                        <a:t>life,</a:t>
                      </a:r>
                      <a:r>
                        <a:rPr lang="en-GB" sz="1200" b="0" i="0" u="none" strike="noStrike" baseline="0" dirty="0">
                          <a:solidFill>
                            <a:srgbClr val="595959"/>
                          </a:solidFill>
                          <a:latin typeface="Arial"/>
                        </a:rPr>
                        <a:t> </a:t>
                      </a:r>
                      <a:r>
                        <a:rPr lang="en-GB" sz="1200" b="0" i="0" u="none" strike="noStrike" baseline="0">
                          <a:solidFill>
                            <a:srgbClr val="595959"/>
                          </a:solidFill>
                          <a:latin typeface="Arial"/>
                        </a:rPr>
                        <a:t>by country</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13-28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defRPr/>
            </a:pPr>
            <a:r>
              <a:rPr lang="en-GB"/>
              <a:t>Source: nVision Research | Base: Europe average (1000-5000 online respondents per country) aged 16+, 2015 February</a:t>
            </a:r>
            <a:endParaRPr lang="en-GB" dirty="0"/>
          </a:p>
        </p:txBody>
      </p:sp>
      <p:sp>
        <p:nvSpPr>
          <p:cNvPr id="4" name="Title 3"/>
          <p:cNvSpPr>
            <a:spLocks noGrp="1"/>
          </p:cNvSpPr>
          <p:nvPr>
            <p:ph type="title"/>
          </p:nvPr>
        </p:nvSpPr>
        <p:spPr>
          <a:xfrm>
            <a:off x="250825" y="260350"/>
            <a:ext cx="7813563" cy="886397"/>
          </a:xfrm>
        </p:spPr>
        <p:txBody>
          <a:bodyPr/>
          <a:lstStyle/>
          <a:p>
            <a:pPr>
              <a:defRPr/>
            </a:pPr>
            <a:r>
              <a:rPr lang="en-GB"/>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a:solidFill>
                  <a:srgbClr val="000000">
                    <a:lumMod val="65000"/>
                    <a:lumOff val="35000"/>
                  </a:srgbClr>
                </a:solidFill>
              </a:rPr>
              <a:t>“If you could better manage any of the following things in your life which would you choose? Please rank your top three and then indicate any others that you would also choose.” | % who say they need to manage each option | 2015</a:t>
            </a:r>
            <a:endParaRPr lang="en-GB" kern="0" dirty="0">
              <a:solidFill>
                <a:srgbClr val="000000">
                  <a:lumMod val="65000"/>
                  <a:lumOff val="35000"/>
                </a:srgbClr>
              </a:solidFill>
            </a:endParaRPr>
          </a:p>
        </p:txBody>
      </p:sp>
      <p:grpSp>
        <p:nvGrpSpPr>
          <p:cNvPr id="2" name="Group 8"/>
          <p:cNvGrpSpPr/>
          <p:nvPr/>
        </p:nvGrpSpPr>
        <p:grpSpPr>
          <a:xfrm>
            <a:off x="7812868" y="0"/>
            <a:ext cx="1331132" cy="1331132"/>
            <a:chOff x="7812868" y="0"/>
            <a:chExt cx="1331132" cy="1331132"/>
          </a:xfrm>
        </p:grpSpPr>
        <p:sp>
          <p:nvSpPr>
            <p:cNvPr id="11" name="Right Triangle 10"/>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8" name="Content Placeholder 9"/>
          <p:cNvGraphicFramePr>
            <a:graphicFrameLocks noGrp="1"/>
          </p:cNvGraphicFramePr>
          <p:nvPr>
            <p:ph idx="1"/>
          </p:nvPr>
        </p:nvGraphicFramePr>
        <p:xfrm>
          <a:off x="250825" y="1952836"/>
          <a:ext cx="8642350" cy="3924436"/>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personal finances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finances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tags/slide_10/tag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0/tag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1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1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2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heme/slide_52/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3/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4/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5/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6/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7/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8/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9/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Theme">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FF2014">
      <a:dk1>
        <a:srgbClr val="000000"/>
      </a:dk1>
      <a:lt1>
        <a:srgbClr val="FFFFFF"/>
      </a:lt1>
      <a:dk2>
        <a:srgbClr val="009D8E"/>
      </a:dk2>
      <a:lt2>
        <a:srgbClr val="00D2BE"/>
      </a:lt2>
      <a:accent1>
        <a:srgbClr val="FF7300"/>
      </a:accent1>
      <a:accent2>
        <a:srgbClr val="C800E6"/>
      </a:accent2>
      <a:accent3>
        <a:srgbClr val="37C800"/>
      </a:accent3>
      <a:accent4>
        <a:srgbClr val="FF0050"/>
      </a:accent4>
      <a:accent5>
        <a:srgbClr val="00A0DC"/>
      </a:accent5>
      <a:accent6>
        <a:srgbClr val="EBAF00"/>
      </a:accent6>
      <a:hlink>
        <a:srgbClr val="00D2BE"/>
      </a:hlink>
      <a:folHlink>
        <a:srgbClr val="00D2B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On-screen Show (4:3)</PresentationFormat>
  <Words>100</Words>
  <Paragraphs>10</Paragraphs>
  <Slides>59</Slides>
  <Notes>51</Notes>
  <HiddenSlides>0</HiddenSlides>
  <MMClips>0</MMClips>
  <ScaleCrop>false</ScaleCrop>
  <HeadingPairs>
    <vt:vector size="4" baseType="variant">
      <vt:variant>
        <vt:lpstr>Theme</vt:lpstr>
      </vt:variant>
      <vt:variant>
        <vt:i4>6</vt:i4>
      </vt:variant>
      <vt:variant>
        <vt:lpstr>Slide Titles</vt:lpstr>
      </vt:variant>
      <vt:variant>
        <vt:i4>59</vt:i4>
      </vt:variant>
    </vt:vector>
  </HeadingPairs>
  <TitlesOfParts>
    <vt:vector size="65" baseType="lpstr">
      <vt:lpstr>Office Theme</vt:lpstr>
      <vt:lpstr>Office Theme</vt:lpstr>
      <vt:lpstr>Default Theme</vt:lpstr>
      <vt:lpstr>FF2015</vt:lpstr>
      <vt:lpstr>Office Theme</vt:lpstr>
      <vt:lpstr>FF2015</vt:lpstr>
      <vt:lpstr>Abcdefghijklmnopqrstuvwxyz12345678910112</vt:lpstr>
      <vt:lpstr>Test Header</vt:lpstr>
      <vt:lpstr>What to do</vt:lpstr>
      <vt:lpstr>What will happen next</vt:lpstr>
      <vt:lpstr>Alcohol</vt:lpstr>
      <vt:lpstr>PowerPoint Presentation</vt:lpstr>
      <vt:lpstr>Life management</vt:lpstr>
      <vt:lpstr>Wanting to better manage various aspects of life</vt:lpstr>
      <vt:lpstr>Managing personal finances</vt:lpstr>
      <vt:lpstr>Managing moods/emotions</vt:lpstr>
      <vt:lpstr>Managing weight</vt:lpstr>
      <vt:lpstr>Managing amount of sleep</vt:lpstr>
      <vt:lpstr>Managing one's appearance</vt:lpstr>
      <vt:lpstr>Managing stress levels</vt:lpstr>
      <vt:lpstr>Managing career progress</vt:lpstr>
      <vt:lpstr>Managing personal impact on the environment</vt:lpstr>
      <vt:lpstr>Managing alcohol consumption</vt:lpstr>
      <vt:lpstr>Managing one's social media profile</vt:lpstr>
      <vt:lpstr>By country</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PowerPoint Presentation</vt:lpstr>
      <vt:lpstr>UK Health</vt:lpstr>
      <vt:lpstr>The evolution of regulation debates through the lens of social media</vt:lpstr>
      <vt:lpstr>The Self-Discipline Narrative : growing consumer interest</vt:lpstr>
      <vt:lpstr>PowerPoint Presentation</vt:lpstr>
      <vt:lpstr>“Super-foods” : a niche market staring to go mainstream</vt:lpstr>
      <vt:lpstr>PowerPoint Presentation</vt:lpstr>
      <vt:lpstr>PowerPoint Presentation</vt:lpstr>
      <vt:lpstr>The body perfection dilemma : “I just want to be perfect”</vt:lpstr>
      <vt:lpstr>The body perfection dilemma : embracing imperfection also on-trend</vt:lpstr>
      <vt:lpstr>PowerPoint Presentation</vt:lpstr>
      <vt:lpstr>PowerPoint Presentation</vt:lpstr>
      <vt:lpstr>Amazon “Anticipatory Shipping”</vt:lpstr>
      <vt:lpstr>Reasons for going on holiday</vt:lpstr>
      <vt:lpstr>Reasons for going on holidays in 2015</vt:lpstr>
      <vt:lpstr>Reasons for going on holidays in 2015</vt:lpstr>
      <vt:lpstr>Reasons for going on holidays in 2015</vt:lpstr>
      <vt:lpstr>Sun/beach</vt:lpstr>
      <vt:lpstr>Visiting family / friends / relatives</vt:lpstr>
      <vt:lpstr>Nature (mountain, lake, landscape etc)</vt:lpstr>
      <vt:lpstr>Culture (religious, gastronomy, arts)</vt:lpstr>
      <vt:lpstr>City Trips</vt:lpstr>
      <vt:lpstr>Wellness / Spa / Health treatment</vt:lpstr>
      <vt:lpstr>Sport-related activities</vt:lpstr>
      <vt:lpstr>Specific events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FFonline</dc:title>
  <dc:creator>Foresight Factory</dc:creator>
  <cp:lastModifiedBy>Foresight Factory</cp:lastModifiedBy>
  <cp:revision>1</cp:revision>
  <dcterms:created xsi:type="dcterms:W3CDTF">2016-12-14T19:56:27Z</dcterms:created>
  <dcterms:modified xsi:type="dcterms:W3CDTF">2016-12-14T19:56:27Z</dcterms:modified>
</cp:coreProperties>
</file>